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66" r:id="rId3"/>
    <p:sldId id="267" r:id="rId4"/>
    <p:sldId id="276" r:id="rId5"/>
    <p:sldId id="268" r:id="rId6"/>
    <p:sldId id="269" r:id="rId7"/>
    <p:sldId id="270" r:id="rId8"/>
    <p:sldId id="277" r:id="rId9"/>
    <p:sldId id="257" r:id="rId10"/>
    <p:sldId id="283" r:id="rId11"/>
    <p:sldId id="261" r:id="rId12"/>
    <p:sldId id="259" r:id="rId13"/>
    <p:sldId id="260" r:id="rId14"/>
    <p:sldId id="271" r:id="rId15"/>
    <p:sldId id="272" r:id="rId16"/>
    <p:sldId id="273" r:id="rId17"/>
    <p:sldId id="274" r:id="rId18"/>
    <p:sldId id="275" r:id="rId19"/>
    <p:sldId id="262" r:id="rId20"/>
    <p:sldId id="263" r:id="rId21"/>
    <p:sldId id="264" r:id="rId22"/>
    <p:sldId id="265"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472" autoAdjust="0"/>
  </p:normalViewPr>
  <p:slideViewPr>
    <p:cSldViewPr snapToGrid="0">
      <p:cViewPr varScale="1">
        <p:scale>
          <a:sx n="38" d="100"/>
          <a:sy n="38" d="100"/>
        </p:scale>
        <p:origin x="16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dana Karibayeva" userId="4b469565f635107c" providerId="LiveId" clId="{EA791F11-E869-4258-B07C-4A06FC5AA084}"/>
    <pc:docChg chg="undo custSel addSld delSld modSld sldOrd">
      <pc:chgData name="Aidana Karibayeva" userId="4b469565f635107c" providerId="LiveId" clId="{EA791F11-E869-4258-B07C-4A06FC5AA084}" dt="2024-03-06T07:34:13.972" v="556" actId="6549"/>
      <pc:docMkLst>
        <pc:docMk/>
      </pc:docMkLst>
      <pc:sldChg chg="modSp mod">
        <pc:chgData name="Aidana Karibayeva" userId="4b469565f635107c" providerId="LiveId" clId="{EA791F11-E869-4258-B07C-4A06FC5AA084}" dt="2024-03-04T12:56:33.688" v="7" actId="20577"/>
        <pc:sldMkLst>
          <pc:docMk/>
          <pc:sldMk cId="143732246" sldId="256"/>
        </pc:sldMkLst>
        <pc:spChg chg="mod">
          <ac:chgData name="Aidana Karibayeva" userId="4b469565f635107c" providerId="LiveId" clId="{EA791F11-E869-4258-B07C-4A06FC5AA084}" dt="2024-03-04T12:55:37.290" v="4" actId="20577"/>
          <ac:spMkLst>
            <pc:docMk/>
            <pc:sldMk cId="143732246" sldId="256"/>
            <ac:spMk id="2" creationId="{98DDC347-48B4-6A8A-E0EF-B6E954291F04}"/>
          </ac:spMkLst>
        </pc:spChg>
        <pc:spChg chg="mod">
          <ac:chgData name="Aidana Karibayeva" userId="4b469565f635107c" providerId="LiveId" clId="{EA791F11-E869-4258-B07C-4A06FC5AA084}" dt="2024-03-04T12:56:33.688" v="7" actId="20577"/>
          <ac:spMkLst>
            <pc:docMk/>
            <pc:sldMk cId="143732246" sldId="256"/>
            <ac:spMk id="3" creationId="{A482DA09-DBC9-733A-73C2-36D87D8A7F16}"/>
          </ac:spMkLst>
        </pc:spChg>
      </pc:sldChg>
      <pc:sldChg chg="modSp mod">
        <pc:chgData name="Aidana Karibayeva" userId="4b469565f635107c" providerId="LiveId" clId="{EA791F11-E869-4258-B07C-4A06FC5AA084}" dt="2024-03-04T13:49:17.023" v="300" actId="123"/>
        <pc:sldMkLst>
          <pc:docMk/>
          <pc:sldMk cId="3769321162" sldId="257"/>
        </pc:sldMkLst>
        <pc:spChg chg="mod">
          <ac:chgData name="Aidana Karibayeva" userId="4b469565f635107c" providerId="LiveId" clId="{EA791F11-E869-4258-B07C-4A06FC5AA084}" dt="2024-03-04T13:49:17.023" v="300" actId="123"/>
          <ac:spMkLst>
            <pc:docMk/>
            <pc:sldMk cId="3769321162" sldId="257"/>
            <ac:spMk id="3" creationId="{1D79DFE5-AA85-2E80-7752-333C2CBB0E76}"/>
          </ac:spMkLst>
        </pc:spChg>
      </pc:sldChg>
      <pc:sldChg chg="del">
        <pc:chgData name="Aidana Karibayeva" userId="4b469565f635107c" providerId="LiveId" clId="{EA791F11-E869-4258-B07C-4A06FC5AA084}" dt="2024-03-04T15:57:25.617" v="338" actId="47"/>
        <pc:sldMkLst>
          <pc:docMk/>
          <pc:sldMk cId="3041529217" sldId="258"/>
        </pc:sldMkLst>
      </pc:sldChg>
      <pc:sldChg chg="delSp modSp mod">
        <pc:chgData name="Aidana Karibayeva" userId="4b469565f635107c" providerId="LiveId" clId="{EA791F11-E869-4258-B07C-4A06FC5AA084}" dt="2024-03-04T17:00:12.336" v="529" actId="27636"/>
        <pc:sldMkLst>
          <pc:docMk/>
          <pc:sldMk cId="158149369" sldId="259"/>
        </pc:sldMkLst>
        <pc:spChg chg="del">
          <ac:chgData name="Aidana Karibayeva" userId="4b469565f635107c" providerId="LiveId" clId="{EA791F11-E869-4258-B07C-4A06FC5AA084}" dt="2024-03-04T17:00:09.174" v="527" actId="478"/>
          <ac:spMkLst>
            <pc:docMk/>
            <pc:sldMk cId="158149369" sldId="259"/>
            <ac:spMk id="2" creationId="{512CB805-D24B-7E49-E463-4A43EEDAD1F9}"/>
          </ac:spMkLst>
        </pc:spChg>
        <pc:spChg chg="mod">
          <ac:chgData name="Aidana Karibayeva" userId="4b469565f635107c" providerId="LiveId" clId="{EA791F11-E869-4258-B07C-4A06FC5AA084}" dt="2024-03-04T17:00:12.336" v="529" actId="27636"/>
          <ac:spMkLst>
            <pc:docMk/>
            <pc:sldMk cId="158149369" sldId="259"/>
            <ac:spMk id="3" creationId="{D591F18A-C596-9CCA-CEA9-F34B159E69E7}"/>
          </ac:spMkLst>
        </pc:spChg>
      </pc:sldChg>
      <pc:sldChg chg="delSp modSp mod ord modNotesTx">
        <pc:chgData name="Aidana Karibayeva" userId="4b469565f635107c" providerId="LiveId" clId="{EA791F11-E869-4258-B07C-4A06FC5AA084}" dt="2024-03-06T07:33:50.242" v="553" actId="6549"/>
        <pc:sldMkLst>
          <pc:docMk/>
          <pc:sldMk cId="3717918830" sldId="261"/>
        </pc:sldMkLst>
        <pc:spChg chg="del">
          <ac:chgData name="Aidana Karibayeva" userId="4b469565f635107c" providerId="LiveId" clId="{EA791F11-E869-4258-B07C-4A06FC5AA084}" dt="2024-03-04T15:59:30.733" v="361" actId="478"/>
          <ac:spMkLst>
            <pc:docMk/>
            <pc:sldMk cId="3717918830" sldId="261"/>
            <ac:spMk id="5" creationId="{CE2A36E6-B17A-9FE0-37B2-D572BE046545}"/>
          </ac:spMkLst>
        </pc:spChg>
        <pc:spChg chg="mod">
          <ac:chgData name="Aidana Karibayeva" userId="4b469565f635107c" providerId="LiveId" clId="{EA791F11-E869-4258-B07C-4A06FC5AA084}" dt="2024-03-04T16:00:52.471" v="372" actId="113"/>
          <ac:spMkLst>
            <pc:docMk/>
            <pc:sldMk cId="3717918830" sldId="261"/>
            <ac:spMk id="6" creationId="{EC2B3123-ED3A-2748-EB57-EDA7F6AD85FE}"/>
          </ac:spMkLst>
        </pc:spChg>
      </pc:sldChg>
      <pc:sldChg chg="modSp mod">
        <pc:chgData name="Aidana Karibayeva" userId="4b469565f635107c" providerId="LiveId" clId="{EA791F11-E869-4258-B07C-4A06FC5AA084}" dt="2024-03-04T16:20:22.556" v="471" actId="20577"/>
        <pc:sldMkLst>
          <pc:docMk/>
          <pc:sldMk cId="2854913679" sldId="262"/>
        </pc:sldMkLst>
        <pc:spChg chg="mod">
          <ac:chgData name="Aidana Karibayeva" userId="4b469565f635107c" providerId="LiveId" clId="{EA791F11-E869-4258-B07C-4A06FC5AA084}" dt="2024-03-04T16:20:22.556" v="471" actId="20577"/>
          <ac:spMkLst>
            <pc:docMk/>
            <pc:sldMk cId="2854913679" sldId="262"/>
            <ac:spMk id="3" creationId="{7195EEAA-9D8B-CE8E-9559-CDF64FF0DC58}"/>
          </ac:spMkLst>
        </pc:spChg>
      </pc:sldChg>
      <pc:sldChg chg="modSp mod">
        <pc:chgData name="Aidana Karibayeva" userId="4b469565f635107c" providerId="LiveId" clId="{EA791F11-E869-4258-B07C-4A06FC5AA084}" dt="2024-03-04T16:21:35.712" v="487" actId="113"/>
        <pc:sldMkLst>
          <pc:docMk/>
          <pc:sldMk cId="3222548621" sldId="263"/>
        </pc:sldMkLst>
        <pc:spChg chg="mod">
          <ac:chgData name="Aidana Karibayeva" userId="4b469565f635107c" providerId="LiveId" clId="{EA791F11-E869-4258-B07C-4A06FC5AA084}" dt="2024-03-04T16:20:47.645" v="473" actId="27636"/>
          <ac:spMkLst>
            <pc:docMk/>
            <pc:sldMk cId="3222548621" sldId="263"/>
            <ac:spMk id="2" creationId="{AA4EA0A1-3A03-1CB8-AB2B-AF0492A4C507}"/>
          </ac:spMkLst>
        </pc:spChg>
        <pc:spChg chg="mod">
          <ac:chgData name="Aidana Karibayeva" userId="4b469565f635107c" providerId="LiveId" clId="{EA791F11-E869-4258-B07C-4A06FC5AA084}" dt="2024-03-04T16:21:35.712" v="487" actId="113"/>
          <ac:spMkLst>
            <pc:docMk/>
            <pc:sldMk cId="3222548621" sldId="263"/>
            <ac:spMk id="3" creationId="{E3CB3936-2B31-2542-03AF-5460AB8BBB37}"/>
          </ac:spMkLst>
        </pc:spChg>
      </pc:sldChg>
      <pc:sldChg chg="modSp mod modNotesTx">
        <pc:chgData name="Aidana Karibayeva" userId="4b469565f635107c" providerId="LiveId" clId="{EA791F11-E869-4258-B07C-4A06FC5AA084}" dt="2024-03-06T07:34:06.667" v="555" actId="6549"/>
        <pc:sldMkLst>
          <pc:docMk/>
          <pc:sldMk cId="40664356" sldId="264"/>
        </pc:sldMkLst>
        <pc:spChg chg="mod">
          <ac:chgData name="Aidana Karibayeva" userId="4b469565f635107c" providerId="LiveId" clId="{EA791F11-E869-4258-B07C-4A06FC5AA084}" dt="2024-03-04T16:22:27.416" v="489" actId="27636"/>
          <ac:spMkLst>
            <pc:docMk/>
            <pc:sldMk cId="40664356" sldId="264"/>
            <ac:spMk id="2" creationId="{5FA7D311-7B91-EBFD-325D-847F14C45C61}"/>
          </ac:spMkLst>
        </pc:spChg>
        <pc:spChg chg="mod">
          <ac:chgData name="Aidana Karibayeva" userId="4b469565f635107c" providerId="LiveId" clId="{EA791F11-E869-4258-B07C-4A06FC5AA084}" dt="2024-03-04T16:23:06.624" v="493" actId="20577"/>
          <ac:spMkLst>
            <pc:docMk/>
            <pc:sldMk cId="40664356" sldId="264"/>
            <ac:spMk id="3" creationId="{7C10E61A-E3E9-869C-9C8A-F3BFFFFF4E3E}"/>
          </ac:spMkLst>
        </pc:spChg>
      </pc:sldChg>
      <pc:sldChg chg="modSp mod">
        <pc:chgData name="Aidana Karibayeva" userId="4b469565f635107c" providerId="LiveId" clId="{EA791F11-E869-4258-B07C-4A06FC5AA084}" dt="2024-03-04T16:26:00.970" v="506" actId="20577"/>
        <pc:sldMkLst>
          <pc:docMk/>
          <pc:sldMk cId="2626747798" sldId="265"/>
        </pc:sldMkLst>
        <pc:spChg chg="mod">
          <ac:chgData name="Aidana Karibayeva" userId="4b469565f635107c" providerId="LiveId" clId="{EA791F11-E869-4258-B07C-4A06FC5AA084}" dt="2024-03-04T16:26:00.970" v="506" actId="20577"/>
          <ac:spMkLst>
            <pc:docMk/>
            <pc:sldMk cId="2626747798" sldId="265"/>
            <ac:spMk id="3" creationId="{31D3AD89-5D4D-1D2F-3731-14BF5B2153BF}"/>
          </ac:spMkLst>
        </pc:spChg>
      </pc:sldChg>
      <pc:sldChg chg="modSp mod">
        <pc:chgData name="Aidana Karibayeva" userId="4b469565f635107c" providerId="LiveId" clId="{EA791F11-E869-4258-B07C-4A06FC5AA084}" dt="2024-03-04T12:58:40.570" v="106" actId="20577"/>
        <pc:sldMkLst>
          <pc:docMk/>
          <pc:sldMk cId="3298259581" sldId="266"/>
        </pc:sldMkLst>
        <pc:spChg chg="mod">
          <ac:chgData name="Aidana Karibayeva" userId="4b469565f635107c" providerId="LiveId" clId="{EA791F11-E869-4258-B07C-4A06FC5AA084}" dt="2024-03-04T12:57:46.539" v="99" actId="20577"/>
          <ac:spMkLst>
            <pc:docMk/>
            <pc:sldMk cId="3298259581" sldId="266"/>
            <ac:spMk id="2" creationId="{30A53A30-E656-2307-DDB8-064E20A1DF69}"/>
          </ac:spMkLst>
        </pc:spChg>
        <pc:spChg chg="mod">
          <ac:chgData name="Aidana Karibayeva" userId="4b469565f635107c" providerId="LiveId" clId="{EA791F11-E869-4258-B07C-4A06FC5AA084}" dt="2024-03-04T12:58:40.570" v="106" actId="20577"/>
          <ac:spMkLst>
            <pc:docMk/>
            <pc:sldMk cId="3298259581" sldId="266"/>
            <ac:spMk id="3" creationId="{07E80F14-921F-0146-D6D4-6961FE5D8050}"/>
          </ac:spMkLst>
        </pc:spChg>
      </pc:sldChg>
      <pc:sldChg chg="modSp mod">
        <pc:chgData name="Aidana Karibayeva" userId="4b469565f635107c" providerId="LiveId" clId="{EA791F11-E869-4258-B07C-4A06FC5AA084}" dt="2024-03-04T13:04:28.194" v="154" actId="20577"/>
        <pc:sldMkLst>
          <pc:docMk/>
          <pc:sldMk cId="3223238324" sldId="267"/>
        </pc:sldMkLst>
        <pc:spChg chg="mod">
          <ac:chgData name="Aidana Karibayeva" userId="4b469565f635107c" providerId="LiveId" clId="{EA791F11-E869-4258-B07C-4A06FC5AA084}" dt="2024-03-04T13:03:19.492" v="107"/>
          <ac:spMkLst>
            <pc:docMk/>
            <pc:sldMk cId="3223238324" sldId="267"/>
            <ac:spMk id="2" creationId="{3DE27DC5-8D59-AF00-2459-B08470DFD49F}"/>
          </ac:spMkLst>
        </pc:spChg>
        <pc:spChg chg="mod">
          <ac:chgData name="Aidana Karibayeva" userId="4b469565f635107c" providerId="LiveId" clId="{EA791F11-E869-4258-B07C-4A06FC5AA084}" dt="2024-03-04T13:04:28.194" v="154" actId="20577"/>
          <ac:spMkLst>
            <pc:docMk/>
            <pc:sldMk cId="3223238324" sldId="267"/>
            <ac:spMk id="3" creationId="{6FD097F0-6B90-FA78-9E59-10910F3058DE}"/>
          </ac:spMkLst>
        </pc:spChg>
      </pc:sldChg>
      <pc:sldChg chg="modSp mod">
        <pc:chgData name="Aidana Karibayeva" userId="4b469565f635107c" providerId="LiveId" clId="{EA791F11-E869-4258-B07C-4A06FC5AA084}" dt="2024-03-04T13:25:56.115" v="218" actId="123"/>
        <pc:sldMkLst>
          <pc:docMk/>
          <pc:sldMk cId="3355469333" sldId="268"/>
        </pc:sldMkLst>
        <pc:spChg chg="mod">
          <ac:chgData name="Aidana Karibayeva" userId="4b469565f635107c" providerId="LiveId" clId="{EA791F11-E869-4258-B07C-4A06FC5AA084}" dt="2024-03-04T13:12:28.812" v="198" actId="20577"/>
          <ac:spMkLst>
            <pc:docMk/>
            <pc:sldMk cId="3355469333" sldId="268"/>
            <ac:spMk id="2" creationId="{9F378443-E318-5C0F-E711-45C878982136}"/>
          </ac:spMkLst>
        </pc:spChg>
        <pc:spChg chg="mod">
          <ac:chgData name="Aidana Karibayeva" userId="4b469565f635107c" providerId="LiveId" clId="{EA791F11-E869-4258-B07C-4A06FC5AA084}" dt="2024-03-04T13:25:56.115" v="218" actId="123"/>
          <ac:spMkLst>
            <pc:docMk/>
            <pc:sldMk cId="3355469333" sldId="268"/>
            <ac:spMk id="3" creationId="{16E53A1C-A978-1B0A-7F59-A55970EB4D7B}"/>
          </ac:spMkLst>
        </pc:spChg>
      </pc:sldChg>
      <pc:sldChg chg="modSp mod">
        <pc:chgData name="Aidana Karibayeva" userId="4b469565f635107c" providerId="LiveId" clId="{EA791F11-E869-4258-B07C-4A06FC5AA084}" dt="2024-03-04T13:34:17.158" v="252" actId="113"/>
        <pc:sldMkLst>
          <pc:docMk/>
          <pc:sldMk cId="2755882669" sldId="269"/>
        </pc:sldMkLst>
        <pc:spChg chg="mod">
          <ac:chgData name="Aidana Karibayeva" userId="4b469565f635107c" providerId="LiveId" clId="{EA791F11-E869-4258-B07C-4A06FC5AA084}" dt="2024-03-04T13:34:17.158" v="252" actId="113"/>
          <ac:spMkLst>
            <pc:docMk/>
            <pc:sldMk cId="2755882669" sldId="269"/>
            <ac:spMk id="3" creationId="{489F85BB-474B-542F-0472-C4F299EE12D9}"/>
          </ac:spMkLst>
        </pc:spChg>
      </pc:sldChg>
      <pc:sldChg chg="modSp mod modNotesTx">
        <pc:chgData name="Aidana Karibayeva" userId="4b469565f635107c" providerId="LiveId" clId="{EA791F11-E869-4258-B07C-4A06FC5AA084}" dt="2024-03-06T07:33:44.003" v="552" actId="6549"/>
        <pc:sldMkLst>
          <pc:docMk/>
          <pc:sldMk cId="3157775002" sldId="270"/>
        </pc:sldMkLst>
        <pc:spChg chg="mod">
          <ac:chgData name="Aidana Karibayeva" userId="4b469565f635107c" providerId="LiveId" clId="{EA791F11-E869-4258-B07C-4A06FC5AA084}" dt="2024-03-04T13:35:38.630" v="271" actId="20577"/>
          <ac:spMkLst>
            <pc:docMk/>
            <pc:sldMk cId="3157775002" sldId="270"/>
            <ac:spMk id="2" creationId="{E24A96E0-D8ED-DDB0-2678-0702DBA88221}"/>
          </ac:spMkLst>
        </pc:spChg>
        <pc:spChg chg="mod">
          <ac:chgData name="Aidana Karibayeva" userId="4b469565f635107c" providerId="LiveId" clId="{EA791F11-E869-4258-B07C-4A06FC5AA084}" dt="2024-03-04T13:47:08.118" v="293" actId="20577"/>
          <ac:spMkLst>
            <pc:docMk/>
            <pc:sldMk cId="3157775002" sldId="270"/>
            <ac:spMk id="3" creationId="{C913B0F7-6E12-E78F-15AA-498C8557910E}"/>
          </ac:spMkLst>
        </pc:spChg>
      </pc:sldChg>
      <pc:sldChg chg="modSp mod">
        <pc:chgData name="Aidana Karibayeva" userId="4b469565f635107c" providerId="LiveId" clId="{EA791F11-E869-4258-B07C-4A06FC5AA084}" dt="2024-03-04T17:09:19.049" v="535" actId="20577"/>
        <pc:sldMkLst>
          <pc:docMk/>
          <pc:sldMk cId="1976203697" sldId="271"/>
        </pc:sldMkLst>
        <pc:spChg chg="mod">
          <ac:chgData name="Aidana Karibayeva" userId="4b469565f635107c" providerId="LiveId" clId="{EA791F11-E869-4258-B07C-4A06FC5AA084}" dt="2024-03-04T16:03:39.546" v="400" actId="20577"/>
          <ac:spMkLst>
            <pc:docMk/>
            <pc:sldMk cId="1976203697" sldId="271"/>
            <ac:spMk id="2" creationId="{84E44D59-802E-5A87-D8C0-AB484547159F}"/>
          </ac:spMkLst>
        </pc:spChg>
        <pc:spChg chg="mod">
          <ac:chgData name="Aidana Karibayeva" userId="4b469565f635107c" providerId="LiveId" clId="{EA791F11-E869-4258-B07C-4A06FC5AA084}" dt="2024-03-04T17:09:19.049" v="535" actId="20577"/>
          <ac:spMkLst>
            <pc:docMk/>
            <pc:sldMk cId="1976203697" sldId="271"/>
            <ac:spMk id="3" creationId="{FAA41BAB-A587-9879-8D8A-5C92F8A1E28E}"/>
          </ac:spMkLst>
        </pc:spChg>
      </pc:sldChg>
      <pc:sldChg chg="modSp mod modNotesTx">
        <pc:chgData name="Aidana Karibayeva" userId="4b469565f635107c" providerId="LiveId" clId="{EA791F11-E869-4258-B07C-4A06FC5AA084}" dt="2024-03-06T07:33:57.415" v="554" actId="6549"/>
        <pc:sldMkLst>
          <pc:docMk/>
          <pc:sldMk cId="983348390" sldId="272"/>
        </pc:sldMkLst>
        <pc:spChg chg="mod">
          <ac:chgData name="Aidana Karibayeva" userId="4b469565f635107c" providerId="LiveId" clId="{EA791F11-E869-4258-B07C-4A06FC5AA084}" dt="2024-03-04T17:10:08.994" v="551" actId="20577"/>
          <ac:spMkLst>
            <pc:docMk/>
            <pc:sldMk cId="983348390" sldId="272"/>
            <ac:spMk id="3" creationId="{22B74BC1-15CE-5314-128E-57B24156DAD2}"/>
          </ac:spMkLst>
        </pc:spChg>
      </pc:sldChg>
      <pc:sldChg chg="modSp mod">
        <pc:chgData name="Aidana Karibayeva" userId="4b469565f635107c" providerId="LiveId" clId="{EA791F11-E869-4258-B07C-4A06FC5AA084}" dt="2024-03-04T16:17:59.449" v="422" actId="113"/>
        <pc:sldMkLst>
          <pc:docMk/>
          <pc:sldMk cId="1559286971" sldId="273"/>
        </pc:sldMkLst>
        <pc:spChg chg="mod">
          <ac:chgData name="Aidana Karibayeva" userId="4b469565f635107c" providerId="LiveId" clId="{EA791F11-E869-4258-B07C-4A06FC5AA084}" dt="2024-03-04T16:17:59.449" v="422" actId="113"/>
          <ac:spMkLst>
            <pc:docMk/>
            <pc:sldMk cId="1559286971" sldId="273"/>
            <ac:spMk id="3" creationId="{DF8AD44A-F2CF-AEC1-7970-04E3820F92C9}"/>
          </ac:spMkLst>
        </pc:spChg>
      </pc:sldChg>
      <pc:sldChg chg="modSp mod">
        <pc:chgData name="Aidana Karibayeva" userId="4b469565f635107c" providerId="LiveId" clId="{EA791F11-E869-4258-B07C-4A06FC5AA084}" dt="2024-03-04T13:11:59.194" v="178" actId="123"/>
        <pc:sldMkLst>
          <pc:docMk/>
          <pc:sldMk cId="2644670953" sldId="276"/>
        </pc:sldMkLst>
        <pc:spChg chg="mod">
          <ac:chgData name="Aidana Karibayeva" userId="4b469565f635107c" providerId="LiveId" clId="{EA791F11-E869-4258-B07C-4A06FC5AA084}" dt="2024-03-04T13:11:42.547" v="164" actId="20577"/>
          <ac:spMkLst>
            <pc:docMk/>
            <pc:sldMk cId="2644670953" sldId="276"/>
            <ac:spMk id="2" creationId="{38A1D812-5317-17E2-7336-61E60D7E5C19}"/>
          </ac:spMkLst>
        </pc:spChg>
        <pc:spChg chg="mod">
          <ac:chgData name="Aidana Karibayeva" userId="4b469565f635107c" providerId="LiveId" clId="{EA791F11-E869-4258-B07C-4A06FC5AA084}" dt="2024-03-04T13:11:59.194" v="178" actId="123"/>
          <ac:spMkLst>
            <pc:docMk/>
            <pc:sldMk cId="2644670953" sldId="276"/>
            <ac:spMk id="3" creationId="{D1122672-8EAF-0D54-8927-830CD977F431}"/>
          </ac:spMkLst>
        </pc:spChg>
      </pc:sldChg>
      <pc:sldChg chg="modSp mod">
        <pc:chgData name="Aidana Karibayeva" userId="4b469565f635107c" providerId="LiveId" clId="{EA791F11-E869-4258-B07C-4A06FC5AA084}" dt="2024-03-04T13:48:41.679" v="296" actId="27636"/>
        <pc:sldMkLst>
          <pc:docMk/>
          <pc:sldMk cId="1726060012" sldId="277"/>
        </pc:sldMkLst>
        <pc:spChg chg="mod">
          <ac:chgData name="Aidana Karibayeva" userId="4b469565f635107c" providerId="LiveId" clId="{EA791F11-E869-4258-B07C-4A06FC5AA084}" dt="2024-03-04T13:48:41.679" v="296" actId="27636"/>
          <ac:spMkLst>
            <pc:docMk/>
            <pc:sldMk cId="1726060012" sldId="277"/>
            <ac:spMk id="3" creationId="{80881060-FDB0-9DDB-9F9A-83DD7EBD98F3}"/>
          </ac:spMkLst>
        </pc:spChg>
      </pc:sldChg>
      <pc:sldChg chg="modSp mod">
        <pc:chgData name="Aidana Karibayeva" userId="4b469565f635107c" providerId="LiveId" clId="{EA791F11-E869-4258-B07C-4A06FC5AA084}" dt="2024-03-04T16:26:34.748" v="507"/>
        <pc:sldMkLst>
          <pc:docMk/>
          <pc:sldMk cId="786106486" sldId="278"/>
        </pc:sldMkLst>
        <pc:spChg chg="mod">
          <ac:chgData name="Aidana Karibayeva" userId="4b469565f635107c" providerId="LiveId" clId="{EA791F11-E869-4258-B07C-4A06FC5AA084}" dt="2024-03-04T16:26:34.748" v="507"/>
          <ac:spMkLst>
            <pc:docMk/>
            <pc:sldMk cId="786106486" sldId="278"/>
            <ac:spMk id="3" creationId="{4B62858E-A326-E1F1-5148-1E2B31020FBF}"/>
          </ac:spMkLst>
        </pc:spChg>
      </pc:sldChg>
      <pc:sldChg chg="modSp mod">
        <pc:chgData name="Aidana Karibayeva" userId="4b469565f635107c" providerId="LiveId" clId="{EA791F11-E869-4258-B07C-4A06FC5AA084}" dt="2024-03-04T16:27:46.364" v="519" actId="20577"/>
        <pc:sldMkLst>
          <pc:docMk/>
          <pc:sldMk cId="1969127417" sldId="279"/>
        </pc:sldMkLst>
        <pc:spChg chg="mod">
          <ac:chgData name="Aidana Karibayeva" userId="4b469565f635107c" providerId="LiveId" clId="{EA791F11-E869-4258-B07C-4A06FC5AA084}" dt="2024-03-04T16:27:46.364" v="519" actId="20577"/>
          <ac:spMkLst>
            <pc:docMk/>
            <pc:sldMk cId="1969127417" sldId="279"/>
            <ac:spMk id="3" creationId="{5C866E50-9B27-AFA3-6FB3-D0EDF75A1433}"/>
          </ac:spMkLst>
        </pc:spChg>
      </pc:sldChg>
      <pc:sldChg chg="modSp mod">
        <pc:chgData name="Aidana Karibayeva" userId="4b469565f635107c" providerId="LiveId" clId="{EA791F11-E869-4258-B07C-4A06FC5AA084}" dt="2024-03-04T16:28:05.770" v="520"/>
        <pc:sldMkLst>
          <pc:docMk/>
          <pc:sldMk cId="2424108636" sldId="280"/>
        </pc:sldMkLst>
        <pc:spChg chg="mod">
          <ac:chgData name="Aidana Karibayeva" userId="4b469565f635107c" providerId="LiveId" clId="{EA791F11-E869-4258-B07C-4A06FC5AA084}" dt="2024-03-04T16:28:05.770" v="520"/>
          <ac:spMkLst>
            <pc:docMk/>
            <pc:sldMk cId="2424108636" sldId="280"/>
            <ac:spMk id="2" creationId="{869CB5AE-5418-C583-2C85-2E19E4270088}"/>
          </ac:spMkLst>
        </pc:spChg>
      </pc:sldChg>
      <pc:sldChg chg="modSp mod">
        <pc:chgData name="Aidana Karibayeva" userId="4b469565f635107c" providerId="LiveId" clId="{EA791F11-E869-4258-B07C-4A06FC5AA084}" dt="2024-03-04T16:28:24.042" v="521"/>
        <pc:sldMkLst>
          <pc:docMk/>
          <pc:sldMk cId="3624829685" sldId="281"/>
        </pc:sldMkLst>
        <pc:spChg chg="mod">
          <ac:chgData name="Aidana Karibayeva" userId="4b469565f635107c" providerId="LiveId" clId="{EA791F11-E869-4258-B07C-4A06FC5AA084}" dt="2024-03-04T16:28:24.042" v="521"/>
          <ac:spMkLst>
            <pc:docMk/>
            <pc:sldMk cId="3624829685" sldId="281"/>
            <ac:spMk id="2" creationId="{EE9FB26F-8750-2751-08AE-33D9C79D8E77}"/>
          </ac:spMkLst>
        </pc:spChg>
      </pc:sldChg>
      <pc:sldChg chg="modSp mod modNotesTx">
        <pc:chgData name="Aidana Karibayeva" userId="4b469565f635107c" providerId="LiveId" clId="{EA791F11-E869-4258-B07C-4A06FC5AA084}" dt="2024-03-06T07:34:13.972" v="556" actId="6549"/>
        <pc:sldMkLst>
          <pc:docMk/>
          <pc:sldMk cId="1625072287" sldId="282"/>
        </pc:sldMkLst>
        <pc:spChg chg="mod">
          <ac:chgData name="Aidana Karibayeva" userId="4b469565f635107c" providerId="LiveId" clId="{EA791F11-E869-4258-B07C-4A06FC5AA084}" dt="2024-03-04T16:28:45.272" v="522"/>
          <ac:spMkLst>
            <pc:docMk/>
            <pc:sldMk cId="1625072287" sldId="282"/>
            <ac:spMk id="2" creationId="{DFA05A59-3944-2F95-1B66-8E7DD05EDA55}"/>
          </ac:spMkLst>
        </pc:spChg>
      </pc:sldChg>
      <pc:sldChg chg="modSp new mod ord">
        <pc:chgData name="Aidana Karibayeva" userId="4b469565f635107c" providerId="LiveId" clId="{EA791F11-E869-4258-B07C-4A06FC5AA084}" dt="2024-03-04T15:57:57.293" v="353" actId="20577"/>
        <pc:sldMkLst>
          <pc:docMk/>
          <pc:sldMk cId="457691874" sldId="283"/>
        </pc:sldMkLst>
        <pc:spChg chg="mod">
          <ac:chgData name="Aidana Karibayeva" userId="4b469565f635107c" providerId="LiveId" clId="{EA791F11-E869-4258-B07C-4A06FC5AA084}" dt="2024-03-04T15:57:57.293" v="353" actId="20577"/>
          <ac:spMkLst>
            <pc:docMk/>
            <pc:sldMk cId="457691874" sldId="283"/>
            <ac:spMk id="3" creationId="{C1E27340-25A4-82B6-2EFD-9ED6BCF0B34F}"/>
          </ac:spMkLst>
        </pc:spChg>
      </pc:sldChg>
    </pc:docChg>
  </pc:docChgLst>
  <pc:docChgLst>
    <pc:chgData name="Aidana Karibayeva" userId="4b469565f635107c" providerId="LiveId" clId="{2DCE46F8-F45A-4D68-9A5F-D431F799C041}"/>
    <pc:docChg chg="modSld">
      <pc:chgData name="Aidana Karibayeva" userId="4b469565f635107c" providerId="LiveId" clId="{2DCE46F8-F45A-4D68-9A5F-D431F799C041}" dt="2024-03-03T17:18:09.214" v="0"/>
      <pc:docMkLst>
        <pc:docMk/>
      </pc:docMkLst>
      <pc:sldChg chg="modNotesTx">
        <pc:chgData name="Aidana Karibayeva" userId="4b469565f635107c" providerId="LiveId" clId="{2DCE46F8-F45A-4D68-9A5F-D431F799C041}" dt="2024-03-03T17:18:09.214" v="0"/>
        <pc:sldMkLst>
          <pc:docMk/>
          <pc:sldMk cId="3298259581"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1092E7-B20E-4F3C-99C1-E10A54B112DC}" type="datetimeFigureOut">
              <a:rPr lang="en-US" smtClean="0"/>
              <a:t>3/6/2024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B39B99-09D9-4380-868F-EBE2B461CA7B}" type="slidenum">
              <a:rPr lang="en-US" smtClean="0"/>
              <a:t>‹#›</a:t>
            </a:fld>
            <a:endParaRPr lang="en-US"/>
          </a:p>
        </p:txBody>
      </p:sp>
    </p:spTree>
    <p:extLst>
      <p:ext uri="{BB962C8B-B14F-4D97-AF65-F5344CB8AC3E}">
        <p14:creationId xmlns:p14="http://schemas.microsoft.com/office/powerpoint/2010/main" val="1797118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eeksforgeeks.org/operations-on-processes/"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geeksforgeeks.org/g-fact-57/"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en-US" b="0" i="0" dirty="0">
                <a:solidFill>
                  <a:srgbClr val="273239"/>
                </a:solidFill>
                <a:effectLst/>
                <a:latin typeface="Nunito" pitchFamily="2" charset="0"/>
              </a:rPr>
              <a:t>When more than one </a:t>
            </a:r>
            <a:r>
              <a:rPr lang="en-US" b="0" i="0" u="sng" dirty="0">
                <a:solidFill>
                  <a:srgbClr val="273239"/>
                </a:solidFill>
                <a:effectLst/>
                <a:latin typeface="Nunito" pitchFamily="2" charset="0"/>
                <a:hlinkClick r:id="rId3"/>
              </a:rPr>
              <a:t>processes </a:t>
            </a:r>
            <a:r>
              <a:rPr lang="en-US" b="0" i="0" dirty="0">
                <a:solidFill>
                  <a:srgbClr val="273239"/>
                </a:solidFill>
                <a:effectLst/>
                <a:latin typeface="Nunito" pitchFamily="2" charset="0"/>
              </a:rPr>
              <a:t>try to access the same code segment that segment is known as the critical section. The critical section contains shared variables or resources that need to be synchronized to maintain the consistency of data variables.</a:t>
            </a:r>
          </a:p>
          <a:p>
            <a:pPr algn="just" rtl="0" fontAlgn="base"/>
            <a:r>
              <a:rPr lang="en-US" b="0" i="0" dirty="0">
                <a:solidFill>
                  <a:srgbClr val="273239"/>
                </a:solidFill>
                <a:effectLst/>
                <a:latin typeface="Nunito" pitchFamily="2" charset="0"/>
              </a:rPr>
              <a:t> In simple terms, a critical section is a group of instructions/statements or regions of code that need to be executed atomically (</a:t>
            </a:r>
            <a:r>
              <a:rPr lang="en-US" b="0" i="0" u="sng" dirty="0">
                <a:solidFill>
                  <a:srgbClr val="273239"/>
                </a:solidFill>
                <a:effectLst/>
                <a:latin typeface="Nunito" pitchFamily="2" charset="0"/>
                <a:hlinkClick r:id="rId4"/>
              </a:rPr>
              <a:t>read this post</a:t>
            </a:r>
            <a:r>
              <a:rPr lang="en-US" b="0" i="0" dirty="0">
                <a:solidFill>
                  <a:srgbClr val="273239"/>
                </a:solidFill>
                <a:effectLst/>
                <a:latin typeface="Nunito" pitchFamily="2" charset="0"/>
              </a:rPr>
              <a:t> for atomicity), such as accessing a resource (file, input or output port, global data, etc..) In concurrent programming, if one thread tries to change the value of shared data at the same time as another thread tries to read the value (i.e., data race across threads), the result is unpredictable. The access to such shared variables (shared memory, shared files, shared port, etc.) is to be synchronized. </a:t>
            </a:r>
          </a:p>
          <a:p>
            <a:endParaRPr lang="en-US" dirty="0"/>
          </a:p>
        </p:txBody>
      </p:sp>
      <p:sp>
        <p:nvSpPr>
          <p:cNvPr id="4" name="Slide Number Placeholder 3"/>
          <p:cNvSpPr>
            <a:spLocks noGrp="1"/>
          </p:cNvSpPr>
          <p:nvPr>
            <p:ph type="sldNum" sz="quarter" idx="5"/>
          </p:nvPr>
        </p:nvSpPr>
        <p:spPr/>
        <p:txBody>
          <a:bodyPr/>
          <a:lstStyle/>
          <a:p>
            <a:fld id="{D8B39B99-09D9-4380-868F-EBE2B461CA7B}" type="slidenum">
              <a:rPr lang="en-US" smtClean="0"/>
              <a:t>2</a:t>
            </a:fld>
            <a:endParaRPr lang="en-US"/>
          </a:p>
        </p:txBody>
      </p:sp>
    </p:spTree>
    <p:extLst>
      <p:ext uri="{BB962C8B-B14F-4D97-AF65-F5344CB8AC3E}">
        <p14:creationId xmlns:p14="http://schemas.microsoft.com/office/powerpoint/2010/main" val="3289552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73239"/>
                </a:solidFill>
                <a:effectLst/>
                <a:latin typeface="Nunito" pitchFamily="2" charset="0"/>
              </a:rPr>
              <a:t>We can prevent a Deadlock by eliminating any of the above four conditions. </a:t>
            </a:r>
            <a:endParaRPr lang="en-US" dirty="0"/>
          </a:p>
        </p:txBody>
      </p:sp>
      <p:sp>
        <p:nvSpPr>
          <p:cNvPr id="4" name="Slide Number Placeholder 3"/>
          <p:cNvSpPr>
            <a:spLocks noGrp="1"/>
          </p:cNvSpPr>
          <p:nvPr>
            <p:ph type="sldNum" sz="quarter" idx="5"/>
          </p:nvPr>
        </p:nvSpPr>
        <p:spPr/>
        <p:txBody>
          <a:bodyPr/>
          <a:lstStyle/>
          <a:p>
            <a:fld id="{D8B39B99-09D9-4380-868F-EBE2B461CA7B}" type="slidenum">
              <a:rPr lang="en-US" smtClean="0"/>
              <a:t>5</a:t>
            </a:fld>
            <a:endParaRPr lang="en-US"/>
          </a:p>
        </p:txBody>
      </p:sp>
    </p:spTree>
    <p:extLst>
      <p:ext uri="{BB962C8B-B14F-4D97-AF65-F5344CB8AC3E}">
        <p14:creationId xmlns:p14="http://schemas.microsoft.com/office/powerpoint/2010/main" val="784709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39B99-09D9-4380-868F-EBE2B461CA7B}" type="slidenum">
              <a:rPr lang="en-US" smtClean="0"/>
              <a:t>7</a:t>
            </a:fld>
            <a:endParaRPr lang="en-US"/>
          </a:p>
        </p:txBody>
      </p:sp>
    </p:spTree>
    <p:extLst>
      <p:ext uri="{BB962C8B-B14F-4D97-AF65-F5344CB8AC3E}">
        <p14:creationId xmlns:p14="http://schemas.microsoft.com/office/powerpoint/2010/main" val="3731175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39B99-09D9-4380-868F-EBE2B461CA7B}" type="slidenum">
              <a:rPr lang="en-US" smtClean="0"/>
              <a:t>11</a:t>
            </a:fld>
            <a:endParaRPr lang="en-US"/>
          </a:p>
        </p:txBody>
      </p:sp>
    </p:spTree>
    <p:extLst>
      <p:ext uri="{BB962C8B-B14F-4D97-AF65-F5344CB8AC3E}">
        <p14:creationId xmlns:p14="http://schemas.microsoft.com/office/powerpoint/2010/main" val="806188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endParaRPr lang="en-US" dirty="0"/>
          </a:p>
        </p:txBody>
      </p:sp>
      <p:sp>
        <p:nvSpPr>
          <p:cNvPr id="4" name="Slide Number Placeholder 3"/>
          <p:cNvSpPr>
            <a:spLocks noGrp="1"/>
          </p:cNvSpPr>
          <p:nvPr>
            <p:ph type="sldNum" sz="quarter" idx="5"/>
          </p:nvPr>
        </p:nvSpPr>
        <p:spPr/>
        <p:txBody>
          <a:bodyPr/>
          <a:lstStyle/>
          <a:p>
            <a:fld id="{D8B39B99-09D9-4380-868F-EBE2B461CA7B}" type="slidenum">
              <a:rPr lang="en-US" smtClean="0"/>
              <a:t>15</a:t>
            </a:fld>
            <a:endParaRPr lang="en-US"/>
          </a:p>
        </p:txBody>
      </p:sp>
    </p:spTree>
    <p:extLst>
      <p:ext uri="{BB962C8B-B14F-4D97-AF65-F5344CB8AC3E}">
        <p14:creationId xmlns:p14="http://schemas.microsoft.com/office/powerpoint/2010/main" val="536530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39B99-09D9-4380-868F-EBE2B461CA7B}" type="slidenum">
              <a:rPr lang="en-US" smtClean="0"/>
              <a:t>21</a:t>
            </a:fld>
            <a:endParaRPr lang="en-US"/>
          </a:p>
        </p:txBody>
      </p:sp>
    </p:spTree>
    <p:extLst>
      <p:ext uri="{BB962C8B-B14F-4D97-AF65-F5344CB8AC3E}">
        <p14:creationId xmlns:p14="http://schemas.microsoft.com/office/powerpoint/2010/main" val="2670791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39B99-09D9-4380-868F-EBE2B461CA7B}" type="slidenum">
              <a:rPr lang="en-US" smtClean="0"/>
              <a:t>27</a:t>
            </a:fld>
            <a:endParaRPr lang="en-US"/>
          </a:p>
        </p:txBody>
      </p:sp>
    </p:spTree>
    <p:extLst>
      <p:ext uri="{BB962C8B-B14F-4D97-AF65-F5344CB8AC3E}">
        <p14:creationId xmlns:p14="http://schemas.microsoft.com/office/powerpoint/2010/main" val="3417143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73755-6020-3CC6-2DE1-FD4C20DD6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922551-032F-C832-EB5D-C6DC3F596F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DA6C9B4-9759-DCD0-70FA-771B46AB1142}"/>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5" name="Footer Placeholder 4">
            <a:extLst>
              <a:ext uri="{FF2B5EF4-FFF2-40B4-BE49-F238E27FC236}">
                <a16:creationId xmlns:a16="http://schemas.microsoft.com/office/drawing/2014/main" id="{EF8ABF5D-909F-C804-8E21-72FD80286D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EBB38B-0388-88C0-D3CF-F612044F94B6}"/>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3039075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2F158-D53B-3304-8094-825B82D1F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2D3A63-D580-0991-F4B3-603B02CA53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678FD6-4151-0ACC-D774-F0656954C6FE}"/>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5" name="Footer Placeholder 4">
            <a:extLst>
              <a:ext uri="{FF2B5EF4-FFF2-40B4-BE49-F238E27FC236}">
                <a16:creationId xmlns:a16="http://schemas.microsoft.com/office/drawing/2014/main" id="{5F8D81B9-CC80-A816-75B6-67D24C0A0D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943DAD-CF84-0CE1-EF36-3C69EE4E0936}"/>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3066434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062D25-0E48-4F26-7283-EF59861868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AA9730-2795-95A3-0430-DCA032DBD6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FD0479-80C6-BF81-EFC6-A480F40F4911}"/>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5" name="Footer Placeholder 4">
            <a:extLst>
              <a:ext uri="{FF2B5EF4-FFF2-40B4-BE49-F238E27FC236}">
                <a16:creationId xmlns:a16="http://schemas.microsoft.com/office/drawing/2014/main" id="{F096D481-E0EB-F8EE-C789-1681F46B21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AB6369-F547-B05E-5D67-B477D9F9400D}"/>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1089538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48C62-6DD7-19BC-5244-20FFE1DAA6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AD70E9-883E-E8EB-6432-75C9ABF659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60C30D-616E-5005-E522-CDD965669087}"/>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5" name="Footer Placeholder 4">
            <a:extLst>
              <a:ext uri="{FF2B5EF4-FFF2-40B4-BE49-F238E27FC236}">
                <a16:creationId xmlns:a16="http://schemas.microsoft.com/office/drawing/2014/main" id="{9B0B1B5E-3508-4AF1-E6EE-7BDA15060E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AAF53-19E2-437C-82D1-9C2AA603AEFB}"/>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492856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70F9D-9664-18FC-0ED2-1D52EA3379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E1CDFF-7507-FFE9-55CD-B34892BC68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3E889D-09EA-D442-AD90-E05DC514FA29}"/>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5" name="Footer Placeholder 4">
            <a:extLst>
              <a:ext uri="{FF2B5EF4-FFF2-40B4-BE49-F238E27FC236}">
                <a16:creationId xmlns:a16="http://schemas.microsoft.com/office/drawing/2014/main" id="{18B5BDA8-E611-208F-D2EA-CC14628E30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E72506-23F5-B493-7721-99B280EE5E5E}"/>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3318188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89A29-93D7-3A26-CCF0-D2114A9EDF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AC0BC3-C112-4898-72D8-F85291EFFA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6D9590-BB9E-104C-517B-3DE1923BF6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2ACBA9-DDCE-DAC8-A702-F760D26AB2A2}"/>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6" name="Footer Placeholder 5">
            <a:extLst>
              <a:ext uri="{FF2B5EF4-FFF2-40B4-BE49-F238E27FC236}">
                <a16:creationId xmlns:a16="http://schemas.microsoft.com/office/drawing/2014/main" id="{23CFCBBA-9BF5-6471-3160-3D7E1619C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3D4808-3444-7EAE-64EB-06F902799D02}"/>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422880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C3C9D-5D63-7087-132D-44B7F99DF0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023331-C095-78EC-CDB9-97EC26F810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C4F962-4104-4152-250F-CA35B19F10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F86E78-5CD1-DE08-33AA-1173BA4390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A35211-13A3-A360-B19A-1D1788AAD7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991F77-32DB-7096-9BEE-89346723A6ED}"/>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8" name="Footer Placeholder 7">
            <a:extLst>
              <a:ext uri="{FF2B5EF4-FFF2-40B4-BE49-F238E27FC236}">
                <a16:creationId xmlns:a16="http://schemas.microsoft.com/office/drawing/2014/main" id="{E9073370-38E0-5A01-87BE-971A1CA818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48A2FC4-38ED-3293-F1EA-27F3B867A7CB}"/>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1329603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7FDAC-2550-EAB3-A312-68A7CCFAFF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E9903D-CF7C-899E-2FE1-B55F9914D8BA}"/>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4" name="Footer Placeholder 3">
            <a:extLst>
              <a:ext uri="{FF2B5EF4-FFF2-40B4-BE49-F238E27FC236}">
                <a16:creationId xmlns:a16="http://schemas.microsoft.com/office/drawing/2014/main" id="{509E573C-9893-E61B-BC57-CADE103AF1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F56DDB-96B4-16FB-9D08-61D1BB86F18B}"/>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4139202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B221EA-5F74-B2CB-D6A6-0BF113CF408B}"/>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3" name="Footer Placeholder 2">
            <a:extLst>
              <a:ext uri="{FF2B5EF4-FFF2-40B4-BE49-F238E27FC236}">
                <a16:creationId xmlns:a16="http://schemas.microsoft.com/office/drawing/2014/main" id="{C59ED8F3-DEC9-9288-ACA5-0EEADE2A73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8220CC-F854-4F4A-4277-C1EDD801F62F}"/>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1300689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34935-8948-E40C-6FBA-3446F6508E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C59ADA-AF81-40B2-7A6A-038182D9CB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214E14-0B89-A31D-D470-87E6C23690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4C503C-3365-5289-8191-378A0F0A2566}"/>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6" name="Footer Placeholder 5">
            <a:extLst>
              <a:ext uri="{FF2B5EF4-FFF2-40B4-BE49-F238E27FC236}">
                <a16:creationId xmlns:a16="http://schemas.microsoft.com/office/drawing/2014/main" id="{D51B4127-741F-79C0-CA2E-A2D3B8356F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6B2710-0356-E755-4D4B-C810BA3F27A1}"/>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1297993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8BF06-AF04-2BFA-67E0-319CDB59E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10C252-8750-F0DA-97A4-4C07FAA44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FB2557-E39C-6535-FCD5-D202E4ACD0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6A7206-4FD4-DEFE-A3ED-CCA03430E425}"/>
              </a:ext>
            </a:extLst>
          </p:cNvPr>
          <p:cNvSpPr>
            <a:spLocks noGrp="1"/>
          </p:cNvSpPr>
          <p:nvPr>
            <p:ph type="dt" sz="half" idx="10"/>
          </p:nvPr>
        </p:nvSpPr>
        <p:spPr/>
        <p:txBody>
          <a:bodyPr/>
          <a:lstStyle/>
          <a:p>
            <a:fld id="{AB6D6FC8-A88A-4DAE-9482-4DB7928201C8}" type="datetimeFigureOut">
              <a:rPr lang="en-US" smtClean="0"/>
              <a:t>3/6/2024</a:t>
            </a:fld>
            <a:endParaRPr lang="en-US"/>
          </a:p>
        </p:txBody>
      </p:sp>
      <p:sp>
        <p:nvSpPr>
          <p:cNvPr id="6" name="Footer Placeholder 5">
            <a:extLst>
              <a:ext uri="{FF2B5EF4-FFF2-40B4-BE49-F238E27FC236}">
                <a16:creationId xmlns:a16="http://schemas.microsoft.com/office/drawing/2014/main" id="{EA5424C5-8910-B764-D460-1FF95F6258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D36085-99F1-965A-D94E-5DC1E69A42A3}"/>
              </a:ext>
            </a:extLst>
          </p:cNvPr>
          <p:cNvSpPr>
            <a:spLocks noGrp="1"/>
          </p:cNvSpPr>
          <p:nvPr>
            <p:ph type="sldNum" sz="quarter" idx="12"/>
          </p:nvPr>
        </p:nvSpPr>
        <p:spPr/>
        <p:txBody>
          <a:bodyPr/>
          <a:lstStyle/>
          <a:p>
            <a:fld id="{F34DDC57-D6ED-4982-9FA8-153F493E1D66}" type="slidenum">
              <a:rPr lang="en-US" smtClean="0"/>
              <a:t>‹#›</a:t>
            </a:fld>
            <a:endParaRPr lang="en-US"/>
          </a:p>
        </p:txBody>
      </p:sp>
    </p:spTree>
    <p:extLst>
      <p:ext uri="{BB962C8B-B14F-4D97-AF65-F5344CB8AC3E}">
        <p14:creationId xmlns:p14="http://schemas.microsoft.com/office/powerpoint/2010/main" val="301262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63D018-1F51-6C72-C020-A4AA50F6CD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CDBF64-B706-F021-7027-C399CB6D0D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799D1C-9DD6-1AF3-BF6D-5DE3985919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6D6FC8-A88A-4DAE-9482-4DB7928201C8}" type="datetimeFigureOut">
              <a:rPr lang="en-US" smtClean="0"/>
              <a:t>3/6/2024</a:t>
            </a:fld>
            <a:endParaRPr lang="en-US"/>
          </a:p>
        </p:txBody>
      </p:sp>
      <p:sp>
        <p:nvSpPr>
          <p:cNvPr id="5" name="Footer Placeholder 4">
            <a:extLst>
              <a:ext uri="{FF2B5EF4-FFF2-40B4-BE49-F238E27FC236}">
                <a16:creationId xmlns:a16="http://schemas.microsoft.com/office/drawing/2014/main" id="{CE58B68A-F4F1-125A-FF72-2FE861A3FF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3073088-FB47-8D40-A5D5-9F3F0141EB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4DDC57-D6ED-4982-9FA8-153F493E1D66}" type="slidenum">
              <a:rPr lang="en-US" smtClean="0"/>
              <a:t>‹#›</a:t>
            </a:fld>
            <a:endParaRPr lang="en-US"/>
          </a:p>
        </p:txBody>
      </p:sp>
    </p:spTree>
    <p:extLst>
      <p:ext uri="{BB962C8B-B14F-4D97-AF65-F5344CB8AC3E}">
        <p14:creationId xmlns:p14="http://schemas.microsoft.com/office/powerpoint/2010/main" val="3046493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DC347-48B4-6A8A-E0EF-B6E954291F04}"/>
              </a:ext>
            </a:extLst>
          </p:cNvPr>
          <p:cNvSpPr>
            <a:spLocks noGrp="1"/>
          </p:cNvSpPr>
          <p:nvPr>
            <p:ph type="ctrTitle"/>
          </p:nvPr>
        </p:nvSpPr>
        <p:spPr/>
        <p:txBody>
          <a:bodyPr/>
          <a:lstStyle/>
          <a:p>
            <a:r>
              <a:rPr lang="kk-KZ" dirty="0"/>
              <a:t>Дәріс</a:t>
            </a:r>
            <a:r>
              <a:rPr lang="en-US" dirty="0"/>
              <a:t> 7</a:t>
            </a:r>
          </a:p>
        </p:txBody>
      </p:sp>
      <p:sp>
        <p:nvSpPr>
          <p:cNvPr id="3" name="Subtitle 2">
            <a:extLst>
              <a:ext uri="{FF2B5EF4-FFF2-40B4-BE49-F238E27FC236}">
                <a16:creationId xmlns:a16="http://schemas.microsoft.com/office/drawing/2014/main" id="{A482DA09-DBC9-733A-73C2-36D87D8A7F16}"/>
              </a:ext>
            </a:extLst>
          </p:cNvPr>
          <p:cNvSpPr>
            <a:spLocks noGrp="1"/>
          </p:cNvSpPr>
          <p:nvPr>
            <p:ph type="subTitle" idx="1"/>
          </p:nvPr>
        </p:nvSpPr>
        <p:spPr/>
        <p:txBody>
          <a:bodyPr/>
          <a:lstStyle/>
          <a:p>
            <a:r>
              <a:rPr lang="ru-RU" sz="1800" dirty="0" err="1">
                <a:effectLst/>
                <a:latin typeface="Times New Roman" panose="02020603050405020304" pitchFamily="18" charset="0"/>
                <a:ea typeface="Times New Roman" panose="02020603050405020304" pitchFamily="18" charset="0"/>
              </a:rPr>
              <a:t>Тығырықтар</a:t>
            </a:r>
            <a:r>
              <a:rPr lang="ru-RU" sz="1800" dirty="0">
                <a:effectLst/>
                <a:latin typeface="Times New Roman" panose="02020603050405020304" pitchFamily="18" charset="0"/>
                <a:ea typeface="Times New Roman" panose="02020603050405020304" pitchFamily="18" charset="0"/>
              </a:rPr>
              <a:t>. </a:t>
            </a:r>
            <a:r>
              <a:rPr lang="kk-KZ" sz="1800" dirty="0">
                <a:effectLst/>
                <a:latin typeface="Times New Roman" panose="02020603050405020304" pitchFamily="18" charset="0"/>
                <a:ea typeface="Times New Roman" panose="02020603050405020304" pitchFamily="18" charset="0"/>
              </a:rPr>
              <a:t>Тығылықтарды болдырмау жағдайлары</a:t>
            </a:r>
            <a:endParaRPr lang="en-US" dirty="0"/>
          </a:p>
        </p:txBody>
      </p:sp>
    </p:spTree>
    <p:extLst>
      <p:ext uri="{BB962C8B-B14F-4D97-AF65-F5344CB8AC3E}">
        <p14:creationId xmlns:p14="http://schemas.microsoft.com/office/powerpoint/2010/main" val="143732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9AC6-2270-5E09-66DE-0C911AF753B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1E27340-25A4-82B6-2EFD-9ED6BCF0B34F}"/>
              </a:ext>
            </a:extLst>
          </p:cNvPr>
          <p:cNvSpPr>
            <a:spLocks noGrp="1"/>
          </p:cNvSpPr>
          <p:nvPr>
            <p:ph idx="1"/>
          </p:nvPr>
        </p:nvSpPr>
        <p:spPr/>
        <p:txBody>
          <a:bodyPr>
            <a:normAutofit lnSpcReduction="10000"/>
          </a:bodyPr>
          <a:lstStyle/>
          <a:p>
            <a:r>
              <a:rPr lang="ru-RU" dirty="0" err="1"/>
              <a:t>Алгоритмде</a:t>
            </a:r>
            <a:r>
              <a:rPr lang="ru-RU" dirty="0"/>
              <a:t> </a:t>
            </a:r>
            <a:r>
              <a:rPr lang="ru-RU" dirty="0" err="1"/>
              <a:t>бірнеше</a:t>
            </a:r>
            <a:r>
              <a:rPr lang="ru-RU" dirty="0"/>
              <a:t> </a:t>
            </a:r>
            <a:r>
              <a:rPr lang="ru-RU" dirty="0" err="1"/>
              <a:t>есе</a:t>
            </a:r>
            <a:r>
              <a:rPr lang="ru-RU" dirty="0"/>
              <a:t> </a:t>
            </a:r>
            <a:r>
              <a:rPr lang="ru-RU" dirty="0" err="1"/>
              <a:t>әртүрлі</a:t>
            </a:r>
            <a:r>
              <a:rPr lang="ru-RU" dirty="0"/>
              <a:t> </a:t>
            </a:r>
            <a:r>
              <a:rPr lang="ru-RU" dirty="0" err="1"/>
              <a:t>деректер</a:t>
            </a:r>
            <a:r>
              <a:rPr lang="ru-RU" dirty="0"/>
              <a:t> </a:t>
            </a:r>
            <a:r>
              <a:rPr lang="ru-RU" dirty="0" err="1"/>
              <a:t>құрылымдары</a:t>
            </a:r>
            <a:r>
              <a:rPr lang="ru-RU" dirty="0"/>
              <a:t> </a:t>
            </a:r>
            <a:r>
              <a:rPr lang="ru-RU" dirty="0" err="1"/>
              <a:t>қолданылады</a:t>
            </a:r>
            <a:r>
              <a:rPr lang="ru-RU" dirty="0"/>
              <a:t>:</a:t>
            </a:r>
          </a:p>
          <a:p>
            <a:r>
              <a:rPr lang="ru-RU" dirty="0" err="1"/>
              <a:t>Қол</a:t>
            </a:r>
            <a:r>
              <a:rPr lang="ru-RU" dirty="0"/>
              <a:t> </a:t>
            </a:r>
            <a:r>
              <a:rPr lang="ru-RU" dirty="0" err="1"/>
              <a:t>жетімділік-ұзындық</a:t>
            </a:r>
            <a:r>
              <a:rPr lang="ru-RU" dirty="0"/>
              <a:t> векторы м </a:t>
            </a:r>
            <a:r>
              <a:rPr lang="ru-RU" dirty="0" err="1"/>
              <a:t>әр</a:t>
            </a:r>
            <a:r>
              <a:rPr lang="ru-RU" dirty="0"/>
              <a:t> </a:t>
            </a:r>
            <a:r>
              <a:rPr lang="ru-RU" dirty="0" err="1"/>
              <a:t>типтегі</a:t>
            </a:r>
            <a:r>
              <a:rPr lang="ru-RU" dirty="0"/>
              <a:t> </a:t>
            </a:r>
            <a:r>
              <a:rPr lang="ru-RU" dirty="0" err="1"/>
              <a:t>ресурстардың</a:t>
            </a:r>
            <a:r>
              <a:rPr lang="ru-RU" dirty="0"/>
              <a:t> </a:t>
            </a:r>
            <a:r>
              <a:rPr lang="ru-RU" dirty="0" err="1"/>
              <a:t>санын</a:t>
            </a:r>
            <a:r>
              <a:rPr lang="ru-RU" dirty="0"/>
              <a:t> </a:t>
            </a:r>
            <a:r>
              <a:rPr lang="ru-RU" dirty="0" err="1"/>
              <a:t>көрсетеді</a:t>
            </a:r>
            <a:r>
              <a:rPr lang="ru-RU" dirty="0"/>
              <a:t>.</a:t>
            </a:r>
          </a:p>
          <a:p>
            <a:r>
              <a:rPr lang="ru-RU" dirty="0" err="1"/>
              <a:t>Бөлу</a:t>
            </a:r>
            <a:r>
              <a:rPr lang="ru-RU" dirty="0"/>
              <a:t>-</a:t>
            </a:r>
            <a:r>
              <a:rPr lang="en-US" dirty="0"/>
              <a:t>n*m </a:t>
            </a:r>
            <a:r>
              <a:rPr lang="ru-RU" dirty="0" err="1"/>
              <a:t>матрицасы</a:t>
            </a:r>
            <a:r>
              <a:rPr lang="ru-RU" dirty="0"/>
              <a:t> </a:t>
            </a:r>
            <a:r>
              <a:rPr lang="ru-RU" dirty="0" err="1"/>
              <a:t>қазіргі</a:t>
            </a:r>
            <a:r>
              <a:rPr lang="ru-RU" dirty="0"/>
              <a:t> </a:t>
            </a:r>
            <a:r>
              <a:rPr lang="ru-RU" dirty="0" err="1"/>
              <a:t>уақытта</a:t>
            </a:r>
            <a:r>
              <a:rPr lang="ru-RU" dirty="0"/>
              <a:t> </a:t>
            </a:r>
            <a:r>
              <a:rPr lang="ru-RU" dirty="0" err="1"/>
              <a:t>процеске</a:t>
            </a:r>
            <a:r>
              <a:rPr lang="ru-RU" dirty="0"/>
              <a:t> </a:t>
            </a:r>
            <a:r>
              <a:rPr lang="ru-RU" dirty="0" err="1"/>
              <a:t>бөлінген</a:t>
            </a:r>
            <a:r>
              <a:rPr lang="ru-RU" dirty="0"/>
              <a:t> </a:t>
            </a:r>
            <a:r>
              <a:rPr lang="ru-RU" dirty="0" err="1"/>
              <a:t>әрбір</a:t>
            </a:r>
            <a:r>
              <a:rPr lang="ru-RU" dirty="0"/>
              <a:t> </a:t>
            </a:r>
            <a:r>
              <a:rPr lang="ru-RU" dirty="0" err="1"/>
              <a:t>түрдегі</a:t>
            </a:r>
            <a:r>
              <a:rPr lang="ru-RU" dirty="0"/>
              <a:t> </a:t>
            </a:r>
            <a:r>
              <a:rPr lang="ru-RU" dirty="0" err="1"/>
              <a:t>ресурстардың</a:t>
            </a:r>
            <a:r>
              <a:rPr lang="ru-RU" dirty="0"/>
              <a:t> </a:t>
            </a:r>
            <a:r>
              <a:rPr lang="ru-RU" dirty="0" err="1"/>
              <a:t>санын</a:t>
            </a:r>
            <a:r>
              <a:rPr lang="ru-RU" dirty="0"/>
              <a:t> </a:t>
            </a:r>
            <a:r>
              <a:rPr lang="ru-RU" dirty="0" err="1"/>
              <a:t>анықтайды</a:t>
            </a:r>
            <a:r>
              <a:rPr lang="ru-RU" dirty="0"/>
              <a:t>. </a:t>
            </a:r>
            <a:r>
              <a:rPr lang="ru-RU" dirty="0" err="1"/>
              <a:t>Баған</a:t>
            </a:r>
            <a:r>
              <a:rPr lang="ru-RU" dirty="0"/>
              <a:t> </a:t>
            </a:r>
            <a:r>
              <a:rPr lang="ru-RU" dirty="0" err="1"/>
              <a:t>ресурсты</a:t>
            </a:r>
            <a:r>
              <a:rPr lang="ru-RU" dirty="0"/>
              <a:t>, ал </a:t>
            </a:r>
            <a:r>
              <a:rPr lang="ru-RU" dirty="0" err="1"/>
              <a:t>жолдар</a:t>
            </a:r>
            <a:r>
              <a:rPr lang="ru-RU" dirty="0"/>
              <a:t> </a:t>
            </a:r>
            <a:r>
              <a:rPr lang="ru-RU" dirty="0" err="1"/>
              <a:t>процесті</a:t>
            </a:r>
            <a:r>
              <a:rPr lang="ru-RU" dirty="0"/>
              <a:t> </a:t>
            </a:r>
            <a:r>
              <a:rPr lang="ru-RU" dirty="0" err="1"/>
              <a:t>білдіреді</a:t>
            </a:r>
            <a:r>
              <a:rPr lang="ru-RU" dirty="0"/>
              <a:t>.</a:t>
            </a:r>
          </a:p>
          <a:p>
            <a:r>
              <a:rPr lang="ru-RU" dirty="0" err="1"/>
              <a:t>Сұраныс</a:t>
            </a:r>
            <a:r>
              <a:rPr lang="ru-RU" dirty="0"/>
              <a:t>-</a:t>
            </a:r>
            <a:r>
              <a:rPr lang="en-US" dirty="0"/>
              <a:t>n*m </a:t>
            </a:r>
            <a:r>
              <a:rPr lang="ru-RU" dirty="0" err="1"/>
              <a:t>матрицасы</a:t>
            </a:r>
            <a:r>
              <a:rPr lang="ru-RU" dirty="0"/>
              <a:t> </a:t>
            </a:r>
            <a:r>
              <a:rPr lang="ru-RU" dirty="0" err="1"/>
              <a:t>әр</a:t>
            </a:r>
            <a:r>
              <a:rPr lang="ru-RU" dirty="0"/>
              <a:t> </a:t>
            </a:r>
            <a:r>
              <a:rPr lang="ru-RU" dirty="0" err="1"/>
              <a:t>процестің</a:t>
            </a:r>
            <a:r>
              <a:rPr lang="ru-RU" dirty="0"/>
              <a:t> </a:t>
            </a:r>
            <a:r>
              <a:rPr lang="ru-RU" dirty="0" err="1"/>
              <a:t>ағымдағы</a:t>
            </a:r>
            <a:r>
              <a:rPr lang="ru-RU" dirty="0"/>
              <a:t> </a:t>
            </a:r>
            <a:r>
              <a:rPr lang="ru-RU" dirty="0" err="1"/>
              <a:t>сұранысын</a:t>
            </a:r>
            <a:r>
              <a:rPr lang="ru-RU" dirty="0"/>
              <a:t> </a:t>
            </a:r>
            <a:r>
              <a:rPr lang="ru-RU" dirty="0" err="1"/>
              <a:t>көрсетеді</a:t>
            </a:r>
            <a:r>
              <a:rPr lang="ru-RU" dirty="0"/>
              <a:t>. </a:t>
            </a:r>
            <a:r>
              <a:rPr lang="ru-RU" dirty="0" err="1"/>
              <a:t>Егер</a:t>
            </a:r>
            <a:r>
              <a:rPr lang="ru-RU" dirty="0"/>
              <a:t> </a:t>
            </a:r>
            <a:r>
              <a:rPr lang="ru-RU" dirty="0" err="1"/>
              <a:t>сұрау</a:t>
            </a:r>
            <a:r>
              <a:rPr lang="ru-RU" dirty="0"/>
              <a:t>[</a:t>
            </a:r>
            <a:r>
              <a:rPr lang="en-US" dirty="0" err="1"/>
              <a:t>i</a:t>
            </a:r>
            <a:r>
              <a:rPr lang="en-US" dirty="0"/>
              <a:t>] [j] k-</a:t>
            </a:r>
            <a:r>
              <a:rPr lang="ru-RU" dirty="0" err="1"/>
              <a:t>ге</a:t>
            </a:r>
            <a:r>
              <a:rPr lang="ru-RU" dirty="0"/>
              <a:t> </a:t>
            </a:r>
            <a:r>
              <a:rPr lang="ru-RU" dirty="0" err="1"/>
              <a:t>тең</a:t>
            </a:r>
            <a:r>
              <a:rPr lang="ru-RU" dirty="0"/>
              <a:t> </a:t>
            </a:r>
            <a:r>
              <a:rPr lang="ru-RU" dirty="0" err="1"/>
              <a:t>болса</a:t>
            </a:r>
            <a:r>
              <a:rPr lang="ru-RU" dirty="0"/>
              <a:t>, </a:t>
            </a:r>
            <a:r>
              <a:rPr lang="ru-RU" dirty="0" err="1"/>
              <a:t>Онда</a:t>
            </a:r>
            <a:r>
              <a:rPr lang="ru-RU" dirty="0"/>
              <a:t> Процесс </a:t>
            </a:r>
            <a:r>
              <a:rPr lang="en-US" dirty="0"/>
              <a:t>Pi </a:t>
            </a:r>
            <a:r>
              <a:rPr lang="ru-RU" dirty="0" err="1"/>
              <a:t>сұрайды</a:t>
            </a:r>
            <a:r>
              <a:rPr lang="ru-RU" dirty="0"/>
              <a:t> к ресурс </a:t>
            </a:r>
            <a:r>
              <a:rPr lang="ru-RU" dirty="0" err="1"/>
              <a:t>түрінің</a:t>
            </a:r>
            <a:r>
              <a:rPr lang="ru-RU" dirty="0"/>
              <a:t> </a:t>
            </a:r>
            <a:r>
              <a:rPr lang="ru-RU" dirty="0" err="1"/>
              <a:t>көбірек</a:t>
            </a:r>
            <a:r>
              <a:rPr lang="ru-KZ" dirty="0"/>
              <a:t> </a:t>
            </a:r>
            <a:r>
              <a:rPr lang="en-US" dirty="0" err="1"/>
              <a:t>Rj</a:t>
            </a:r>
            <a:r>
              <a:rPr lang="ru-RU" dirty="0"/>
              <a:t> </a:t>
            </a:r>
            <a:r>
              <a:rPr lang="ru-RU" dirty="0" err="1"/>
              <a:t>даналары</a:t>
            </a:r>
            <a:r>
              <a:rPr lang="ru-KZ" dirty="0"/>
              <a:t>на </a:t>
            </a:r>
            <a:r>
              <a:rPr lang="kk-KZ" dirty="0"/>
              <a:t>сұраныс жасайды</a:t>
            </a:r>
            <a:r>
              <a:rPr lang="en-US" dirty="0"/>
              <a:t>.</a:t>
            </a:r>
          </a:p>
        </p:txBody>
      </p:sp>
    </p:spTree>
    <p:extLst>
      <p:ext uri="{BB962C8B-B14F-4D97-AF65-F5344CB8AC3E}">
        <p14:creationId xmlns:p14="http://schemas.microsoft.com/office/powerpoint/2010/main" val="457691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C2B3123-ED3A-2748-EB57-EDA7F6AD85FE}"/>
              </a:ext>
            </a:extLst>
          </p:cNvPr>
          <p:cNvSpPr>
            <a:spLocks noGrp="1"/>
          </p:cNvSpPr>
          <p:nvPr>
            <p:ph idx="1"/>
          </p:nvPr>
        </p:nvSpPr>
        <p:spPr>
          <a:xfrm>
            <a:off x="838200" y="481914"/>
            <a:ext cx="10515600" cy="5695049"/>
          </a:xfrm>
        </p:spPr>
        <p:txBody>
          <a:bodyPr>
            <a:normAutofit fontScale="77500" lnSpcReduction="20000"/>
          </a:bodyPr>
          <a:lstStyle/>
          <a:p>
            <a:pPr algn="l" fontAlgn="base"/>
            <a:r>
              <a:rPr lang="ru-RU" b="1" i="0" dirty="0" err="1">
                <a:solidFill>
                  <a:srgbClr val="273239"/>
                </a:solidFill>
                <a:effectLst/>
                <a:latin typeface="Nunito" pitchFamily="2" charset="0"/>
              </a:rPr>
              <a:t>Операциялық</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жүйеде</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тығырықтарды</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анықтаудың</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бірнеше</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алгоритмдері</a:t>
            </a:r>
            <a:r>
              <a:rPr lang="ru-RU" b="1" i="0" dirty="0">
                <a:solidFill>
                  <a:srgbClr val="273239"/>
                </a:solidFill>
                <a:effectLst/>
                <a:latin typeface="Nunito" pitchFamily="2" charset="0"/>
              </a:rPr>
              <a:t> бар, </a:t>
            </a:r>
            <a:r>
              <a:rPr lang="ru-RU" b="1" i="0" dirty="0" err="1">
                <a:solidFill>
                  <a:srgbClr val="273239"/>
                </a:solidFill>
                <a:effectLst/>
                <a:latin typeface="Nunito" pitchFamily="2" charset="0"/>
              </a:rPr>
              <a:t>соның</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ішінде</a:t>
            </a:r>
            <a:r>
              <a:rPr lang="ru-RU" b="1" i="0" dirty="0">
                <a:solidFill>
                  <a:srgbClr val="273239"/>
                </a:solidFill>
                <a:effectLst/>
                <a:latin typeface="Nunito" pitchFamily="2" charset="0"/>
              </a:rPr>
              <a:t> </a:t>
            </a:r>
            <a:r>
              <a:rPr lang="en-US" b="1" i="0" dirty="0">
                <a:solidFill>
                  <a:srgbClr val="273239"/>
                </a:solidFill>
                <a:effectLst/>
                <a:latin typeface="Nunito" pitchFamily="2" charset="0"/>
              </a:rPr>
              <a:t>:</a:t>
            </a:r>
          </a:p>
          <a:p>
            <a:pPr algn="l" fontAlgn="base">
              <a:buFont typeface="+mj-lt"/>
              <a:buAutoNum type="arabicPeriod"/>
            </a:pPr>
            <a:r>
              <a:rPr lang="ru-RU" b="1" i="0" u="sng" dirty="0" err="1">
                <a:solidFill>
                  <a:srgbClr val="273239"/>
                </a:solidFill>
                <a:effectLst/>
                <a:latin typeface="Nunito" pitchFamily="2" charset="0"/>
              </a:rPr>
              <a:t>Күту</a:t>
            </a:r>
            <a:r>
              <a:rPr lang="ru-RU" b="1" i="0" u="sng" dirty="0">
                <a:solidFill>
                  <a:srgbClr val="273239"/>
                </a:solidFill>
                <a:effectLst/>
                <a:latin typeface="Nunito" pitchFamily="2" charset="0"/>
              </a:rPr>
              <a:t> </a:t>
            </a:r>
            <a:r>
              <a:rPr lang="ru-RU" b="1" i="0" u="sng" dirty="0" err="1">
                <a:solidFill>
                  <a:srgbClr val="273239"/>
                </a:solidFill>
                <a:effectLst/>
                <a:latin typeface="Nunito" pitchFamily="2" charset="0"/>
              </a:rPr>
              <a:t>Графигі</a:t>
            </a:r>
            <a:r>
              <a:rPr lang="ru-RU" b="1" i="0" u="sng" dirty="0">
                <a:solidFill>
                  <a:srgbClr val="273239"/>
                </a:solidFill>
                <a:effectLst/>
                <a:latin typeface="Nunito" pitchFamily="2" charset="0"/>
              </a:rPr>
              <a:t>: </a:t>
            </a:r>
            <a:r>
              <a:rPr lang="ru-RU" i="0" u="sng" dirty="0" err="1">
                <a:solidFill>
                  <a:srgbClr val="273239"/>
                </a:solidFill>
                <a:effectLst/>
                <a:latin typeface="Nunito" pitchFamily="2" charset="0"/>
              </a:rPr>
              <a:t>жүйенің</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процестері</a:t>
            </a:r>
            <a:r>
              <a:rPr lang="ru-RU" i="0" u="sng" dirty="0">
                <a:solidFill>
                  <a:srgbClr val="273239"/>
                </a:solidFill>
                <a:effectLst/>
                <a:latin typeface="Nunito" pitchFamily="2" charset="0"/>
              </a:rPr>
              <a:t> мен </a:t>
            </a:r>
            <a:r>
              <a:rPr lang="ru-RU" i="0" u="sng" dirty="0" err="1">
                <a:solidFill>
                  <a:srgbClr val="273239"/>
                </a:solidFill>
                <a:effectLst/>
                <a:latin typeface="Nunito" pitchFamily="2" charset="0"/>
              </a:rPr>
              <a:t>ресурстарының</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графикалық</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көрінісі</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Егер</a:t>
            </a:r>
            <a:r>
              <a:rPr lang="ru-RU" i="0" u="sng" dirty="0">
                <a:solidFill>
                  <a:srgbClr val="273239"/>
                </a:solidFill>
                <a:effectLst/>
                <a:latin typeface="Nunito" pitchFamily="2" charset="0"/>
              </a:rPr>
              <a:t> процесс </a:t>
            </a:r>
            <a:r>
              <a:rPr lang="ru-RU" i="0" u="sng" dirty="0" err="1">
                <a:solidFill>
                  <a:srgbClr val="273239"/>
                </a:solidFill>
                <a:effectLst/>
                <a:latin typeface="Nunito" pitchFamily="2" charset="0"/>
              </a:rPr>
              <a:t>сол</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ресурсты</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күтіп</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тұрса</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бағытталған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жиек</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процестен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ресурсқа</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жасалады</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Графиктегі</a:t>
            </a:r>
            <a:r>
              <a:rPr lang="ru-RU" i="0" u="sng" dirty="0">
                <a:solidFill>
                  <a:srgbClr val="273239"/>
                </a:solidFill>
                <a:effectLst/>
                <a:latin typeface="Nunito" pitchFamily="2" charset="0"/>
              </a:rPr>
              <a:t> цикл </a:t>
            </a:r>
            <a:r>
              <a:rPr lang="ru-RU" i="0" u="sng" dirty="0" err="1">
                <a:solidFill>
                  <a:srgbClr val="273239"/>
                </a:solidFill>
                <a:effectLst/>
                <a:latin typeface="Nunito" pitchFamily="2" charset="0"/>
              </a:rPr>
              <a:t>тығырыққа</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тірелгенін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көрсетеді</a:t>
            </a:r>
            <a:r>
              <a:rPr lang="ru-RU" b="1" i="0" u="sng" dirty="0">
                <a:solidFill>
                  <a:srgbClr val="273239"/>
                </a:solidFill>
                <a:effectLst/>
                <a:latin typeface="Nunito" pitchFamily="2" charset="0"/>
              </a:rPr>
              <a:t>.</a:t>
            </a:r>
          </a:p>
          <a:p>
            <a:pPr algn="l" fontAlgn="base">
              <a:buFont typeface="+mj-lt"/>
              <a:buAutoNum type="arabicPeriod"/>
            </a:pPr>
            <a:r>
              <a:rPr lang="ru-RU" b="1" i="0" u="sng" dirty="0">
                <a:solidFill>
                  <a:srgbClr val="273239"/>
                </a:solidFill>
                <a:effectLst/>
                <a:latin typeface="Nunito" pitchFamily="2" charset="0"/>
              </a:rPr>
              <a:t>Банкир </a:t>
            </a:r>
            <a:r>
              <a:rPr lang="ru-RU" b="1" i="0" u="sng" dirty="0" err="1">
                <a:solidFill>
                  <a:srgbClr val="273239"/>
                </a:solidFill>
                <a:effectLst/>
                <a:latin typeface="Nunito" pitchFamily="2" charset="0"/>
              </a:rPr>
              <a:t>Алгоритмі</a:t>
            </a:r>
            <a:r>
              <a:rPr lang="ru-RU" b="1" i="0" u="sng" dirty="0">
                <a:solidFill>
                  <a:srgbClr val="273239"/>
                </a:solidFill>
                <a:effectLst/>
                <a:latin typeface="Nunito" pitchFamily="2" charset="0"/>
              </a:rPr>
              <a:t>: </a:t>
            </a:r>
            <a:r>
              <a:rPr lang="ru-RU" i="0" u="sng" dirty="0" err="1">
                <a:solidFill>
                  <a:srgbClr val="273239"/>
                </a:solidFill>
                <a:effectLst/>
                <a:latin typeface="Nunito" pitchFamily="2" charset="0"/>
              </a:rPr>
              <a:t>жүйенің</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әрқашан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қауіпсіз</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күйде</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болуын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қамтамасыз</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ететін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ресурстарды</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бөлу</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алгоритмі</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мұнда</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тығырыққа</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тірелу</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мүмкін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емес</a:t>
            </a:r>
            <a:r>
              <a:rPr lang="ru-RU" b="1" i="0" u="sng" dirty="0">
                <a:solidFill>
                  <a:srgbClr val="273239"/>
                </a:solidFill>
                <a:effectLst/>
                <a:latin typeface="Nunito" pitchFamily="2" charset="0"/>
              </a:rPr>
              <a:t>.</a:t>
            </a:r>
          </a:p>
          <a:p>
            <a:pPr algn="l" fontAlgn="base">
              <a:buFont typeface="+mj-lt"/>
              <a:buAutoNum type="arabicPeriod"/>
            </a:pPr>
            <a:r>
              <a:rPr lang="ru-RU" b="1" i="0" u="sng" dirty="0" err="1">
                <a:solidFill>
                  <a:srgbClr val="273239"/>
                </a:solidFill>
                <a:effectLst/>
                <a:latin typeface="Nunito" pitchFamily="2" charset="0"/>
              </a:rPr>
              <a:t>Ресурстарды</a:t>
            </a:r>
            <a:r>
              <a:rPr lang="ru-RU" b="1" i="0" u="sng" dirty="0">
                <a:solidFill>
                  <a:srgbClr val="273239"/>
                </a:solidFill>
                <a:effectLst/>
                <a:latin typeface="Nunito" pitchFamily="2" charset="0"/>
              </a:rPr>
              <a:t> </a:t>
            </a:r>
            <a:r>
              <a:rPr lang="ru-RU" b="1" i="0" u="sng" dirty="0" err="1">
                <a:solidFill>
                  <a:srgbClr val="273239"/>
                </a:solidFill>
                <a:effectLst/>
                <a:latin typeface="Nunito" pitchFamily="2" charset="0"/>
              </a:rPr>
              <a:t>Бөлу</a:t>
            </a:r>
            <a:r>
              <a:rPr lang="ru-RU" b="1" i="0" u="sng" dirty="0">
                <a:solidFill>
                  <a:srgbClr val="273239"/>
                </a:solidFill>
                <a:effectLst/>
                <a:latin typeface="Nunito" pitchFamily="2" charset="0"/>
              </a:rPr>
              <a:t> </a:t>
            </a:r>
            <a:r>
              <a:rPr lang="ru-RU" b="1" i="0" u="sng" dirty="0" err="1">
                <a:solidFill>
                  <a:srgbClr val="273239"/>
                </a:solidFill>
                <a:effectLst/>
                <a:latin typeface="Nunito" pitchFamily="2" charset="0"/>
              </a:rPr>
              <a:t>Графигі</a:t>
            </a:r>
            <a:r>
              <a:rPr lang="ru-RU" b="1" i="0" u="sng" dirty="0">
                <a:solidFill>
                  <a:srgbClr val="273239"/>
                </a:solidFill>
                <a:effectLst/>
                <a:latin typeface="Nunito" pitchFamily="2" charset="0"/>
              </a:rPr>
              <a:t>: </a:t>
            </a:r>
            <a:r>
              <a:rPr lang="ru-RU" i="0" u="sng" dirty="0" err="1">
                <a:solidFill>
                  <a:srgbClr val="273239"/>
                </a:solidFill>
                <a:effectLst/>
                <a:latin typeface="Nunito" pitchFamily="2" charset="0"/>
              </a:rPr>
              <a:t>процестер</a:t>
            </a:r>
            <a:r>
              <a:rPr lang="ru-RU" i="0" u="sng" dirty="0">
                <a:solidFill>
                  <a:srgbClr val="273239"/>
                </a:solidFill>
                <a:effectLst/>
                <a:latin typeface="Nunito" pitchFamily="2" charset="0"/>
              </a:rPr>
              <a:t> мен </a:t>
            </a:r>
            <a:r>
              <a:rPr lang="ru-RU" i="0" u="sng" dirty="0" err="1">
                <a:solidFill>
                  <a:srgbClr val="273239"/>
                </a:solidFill>
                <a:effectLst/>
                <a:latin typeface="Nunito" pitchFamily="2" charset="0"/>
              </a:rPr>
              <a:t>ресурстардың</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графикалық</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көрінісі</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мұнда</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процестен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ресурсқа</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бағытталған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жиек</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процестің</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қазіргі</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уақытта</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сол</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ресурсты</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ұстап</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тұрғанын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білдіреді</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Тығырықтарды</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графиктен</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циклдарды</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іздеу</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арқылы</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анықтауға</a:t>
            </a:r>
            <a:r>
              <a:rPr lang="ru-RU" i="0" u="sng" dirty="0">
                <a:solidFill>
                  <a:srgbClr val="273239"/>
                </a:solidFill>
                <a:effectLst/>
                <a:latin typeface="Nunito" pitchFamily="2" charset="0"/>
              </a:rPr>
              <a:t> </a:t>
            </a:r>
            <a:r>
              <a:rPr lang="ru-RU" i="0" u="sng" dirty="0" err="1">
                <a:solidFill>
                  <a:srgbClr val="273239"/>
                </a:solidFill>
                <a:effectLst/>
                <a:latin typeface="Nunito" pitchFamily="2" charset="0"/>
              </a:rPr>
              <a:t>болады</a:t>
            </a:r>
            <a:r>
              <a:rPr lang="ru-RU" b="1" i="0" u="sng" dirty="0">
                <a:solidFill>
                  <a:srgbClr val="273239"/>
                </a:solidFill>
                <a:effectLst/>
                <a:latin typeface="Nunito" pitchFamily="2" charset="0"/>
              </a:rPr>
              <a:t>.</a:t>
            </a:r>
          </a:p>
          <a:p>
            <a:pPr algn="l" fontAlgn="base">
              <a:buFont typeface="+mj-lt"/>
              <a:buAutoNum type="arabicPeriod"/>
            </a:pPr>
            <a:r>
              <a:rPr lang="ru-RU" b="1" i="0" dirty="0" err="1">
                <a:solidFill>
                  <a:srgbClr val="273239"/>
                </a:solidFill>
                <a:effectLst/>
                <a:latin typeface="Nunito" pitchFamily="2" charset="0"/>
              </a:rPr>
              <a:t>Жүйені</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Модельдеу</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арқылы</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анықтау</a:t>
            </a:r>
            <a:r>
              <a:rPr lang="ru-RU" b="1" i="0" dirty="0">
                <a:solidFill>
                  <a:srgbClr val="273239"/>
                </a:solidFill>
                <a:effectLst/>
                <a:latin typeface="Nunito" pitchFamily="2" charset="0"/>
              </a:rPr>
              <a:t>: </a:t>
            </a:r>
            <a:r>
              <a:rPr lang="ru-RU" i="0" dirty="0" err="1">
                <a:solidFill>
                  <a:srgbClr val="273239"/>
                </a:solidFill>
                <a:effectLst/>
                <a:latin typeface="Nunito" pitchFamily="2" charset="0"/>
              </a:rPr>
              <a:t>жүйенің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математикалық</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моделі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құрылады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және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тығырыққа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тірелуді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модельден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ешқандай</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процестің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алға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жылжуын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жалғастыра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алмайтын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күйді</a:t>
            </a:r>
            <a:r>
              <a:rPr lang="ru-RU" i="0" dirty="0">
                <a:solidFill>
                  <a:srgbClr val="273239"/>
                </a:solidFill>
                <a:effectLst/>
                <a:latin typeface="Nunito" pitchFamily="2" charset="0"/>
              </a:rPr>
              <a:t> табу </a:t>
            </a:r>
            <a:r>
              <a:rPr lang="ru-RU" i="0" dirty="0" err="1">
                <a:solidFill>
                  <a:srgbClr val="273239"/>
                </a:solidFill>
                <a:effectLst/>
                <a:latin typeface="Nunito" pitchFamily="2" charset="0"/>
              </a:rPr>
              <a:t>арқылы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анықтауға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болады</a:t>
            </a:r>
            <a:r>
              <a:rPr lang="ru-RU" i="0" dirty="0">
                <a:solidFill>
                  <a:srgbClr val="273239"/>
                </a:solidFill>
                <a:effectLst/>
                <a:latin typeface="Nunito" pitchFamily="2" charset="0"/>
              </a:rPr>
              <a:t>.</a:t>
            </a:r>
          </a:p>
          <a:p>
            <a:pPr algn="l" fontAlgn="base">
              <a:buFont typeface="+mj-lt"/>
              <a:buAutoNum type="arabicPeriod"/>
            </a:pPr>
            <a:r>
              <a:rPr lang="ru-RU" b="1" i="0" dirty="0" err="1">
                <a:solidFill>
                  <a:srgbClr val="273239"/>
                </a:solidFill>
                <a:effectLst/>
                <a:latin typeface="Nunito" pitchFamily="2" charset="0"/>
              </a:rPr>
              <a:t>Уақыт</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белгісі</a:t>
            </a:r>
            <a:r>
              <a:rPr lang="ru-RU" b="1" i="0" dirty="0">
                <a:solidFill>
                  <a:srgbClr val="273239"/>
                </a:solidFill>
                <a:effectLst/>
                <a:latin typeface="Nunito" pitchFamily="2" charset="0"/>
              </a:rPr>
              <a:t>: </a:t>
            </a:r>
            <a:r>
              <a:rPr lang="ru-RU" i="0" dirty="0" err="1">
                <a:solidFill>
                  <a:srgbClr val="273239"/>
                </a:solidFill>
                <a:effectLst/>
                <a:latin typeface="Nunito" pitchFamily="2" charset="0"/>
              </a:rPr>
              <a:t>Әрбір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процеске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уақыт</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белгісі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тағайындалады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және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жүйе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кез</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келген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процестің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төменгі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уақыт</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белгісі</a:t>
            </a:r>
            <a:r>
              <a:rPr lang="ru-RU" i="0" dirty="0">
                <a:solidFill>
                  <a:srgbClr val="273239"/>
                </a:solidFill>
                <a:effectLst/>
                <a:latin typeface="Nunito" pitchFamily="2" charset="0"/>
              </a:rPr>
              <a:t> бар </a:t>
            </a:r>
            <a:r>
              <a:rPr lang="ru-RU" i="0" dirty="0" err="1">
                <a:solidFill>
                  <a:srgbClr val="273239"/>
                </a:solidFill>
                <a:effectLst/>
                <a:latin typeface="Nunito" pitchFamily="2" charset="0"/>
              </a:rPr>
              <a:t>процесте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сақталатын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күтіп</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тұрғанын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тексереді</a:t>
            </a:r>
            <a:r>
              <a:rPr lang="ru-RU"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3717918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91F18A-C596-9CCA-CEA9-F34B159E69E7}"/>
              </a:ext>
            </a:extLst>
          </p:cNvPr>
          <p:cNvSpPr>
            <a:spLocks noGrp="1"/>
          </p:cNvSpPr>
          <p:nvPr>
            <p:ph idx="1"/>
          </p:nvPr>
        </p:nvSpPr>
        <p:spPr>
          <a:xfrm>
            <a:off x="838200" y="609600"/>
            <a:ext cx="10515600" cy="5567363"/>
          </a:xfrm>
        </p:spPr>
        <p:txBody>
          <a:bodyPr>
            <a:normAutofit fontScale="85000" lnSpcReduction="20000"/>
          </a:bodyPr>
          <a:lstStyle/>
          <a:p>
            <a:pPr algn="l" rtl="0" fontAlgn="base"/>
            <a:r>
              <a:rPr lang="ru-RU" b="0" i="0" dirty="0" err="1">
                <a:solidFill>
                  <a:srgbClr val="273239"/>
                </a:solidFill>
                <a:effectLst/>
                <a:latin typeface="Nunito" pitchFamily="2" charset="0"/>
              </a:rPr>
              <a:t>Енді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Банкирлер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Қауіпсіздік</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Алгоритмін</a:t>
            </a:r>
            <a:r>
              <a:rPr lang="ru-RU" b="0" i="0" dirty="0">
                <a:solidFill>
                  <a:srgbClr val="273239"/>
                </a:solidFill>
                <a:effectLst/>
                <a:latin typeface="Nunito" pitchFamily="2" charset="0"/>
              </a:rPr>
              <a:t> / </a:t>
            </a:r>
            <a:r>
              <a:rPr lang="ru-RU" b="0" i="0" dirty="0" err="1">
                <a:solidFill>
                  <a:srgbClr val="273239"/>
                </a:solidFill>
                <a:effectLst/>
                <a:latin typeface="Nunito" pitchFamily="2" charset="0"/>
              </a:rPr>
              <a:t>Тығырықтан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Шығуды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қамтиды.Жүйенің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қауіпсіз</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күйде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екенін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келесідей</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сипаттауға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болады</a:t>
            </a:r>
            <a:r>
              <a:rPr lang="ru-RU" b="0" i="0" dirty="0">
                <a:solidFill>
                  <a:srgbClr val="273239"/>
                </a:solidFill>
                <a:effectLst/>
                <a:latin typeface="Nunito" pitchFamily="2" charset="0"/>
              </a:rPr>
              <a:t> </a:t>
            </a:r>
            <a:r>
              <a:rPr lang="en-US" b="0" i="0" dirty="0">
                <a:solidFill>
                  <a:srgbClr val="273239"/>
                </a:solidFill>
                <a:effectLst/>
                <a:latin typeface="Nunito" pitchFamily="2" charset="0"/>
              </a:rPr>
              <a:t>:</a:t>
            </a:r>
          </a:p>
          <a:p>
            <a:pPr algn="l" rtl="0" fontAlgn="base"/>
            <a:br>
              <a:rPr lang="en-US" b="0" i="0" dirty="0">
                <a:solidFill>
                  <a:srgbClr val="273239"/>
                </a:solidFill>
                <a:effectLst/>
                <a:latin typeface="Nunito" pitchFamily="2" charset="0"/>
              </a:rPr>
            </a:br>
            <a:r>
              <a:rPr lang="kk-KZ" b="1" i="0" dirty="0">
                <a:solidFill>
                  <a:srgbClr val="273239"/>
                </a:solidFill>
                <a:effectLst/>
                <a:latin typeface="Nunito" pitchFamily="2" charset="0"/>
              </a:rPr>
              <a:t>Алгоритм қадамдары</a:t>
            </a:r>
            <a:r>
              <a:rPr lang="en-US" b="1" i="0" dirty="0">
                <a:solidFill>
                  <a:srgbClr val="273239"/>
                </a:solidFill>
                <a:effectLst/>
                <a:latin typeface="Nunito" pitchFamily="2" charset="0"/>
              </a:rPr>
              <a:t>:</a:t>
            </a:r>
            <a:r>
              <a:rPr lang="en-US" b="0" i="0" dirty="0">
                <a:solidFill>
                  <a:srgbClr val="273239"/>
                </a:solidFill>
                <a:effectLst/>
                <a:latin typeface="Nunito" pitchFamily="2" charset="0"/>
              </a:rPr>
              <a:t> </a:t>
            </a:r>
          </a:p>
          <a:p>
            <a:pPr algn="l" fontAlgn="base">
              <a:buFont typeface="+mj-lt"/>
              <a:buAutoNum type="arabicPeriod"/>
            </a:pPr>
            <a:r>
              <a:rPr lang="en-US" b="0" i="0" dirty="0">
                <a:solidFill>
                  <a:srgbClr val="273239"/>
                </a:solidFill>
                <a:effectLst/>
                <a:latin typeface="Nunito" pitchFamily="2" charset="0"/>
              </a:rPr>
              <a:t>Let </a:t>
            </a:r>
            <a:r>
              <a:rPr lang="en-US" b="0" i="1" dirty="0">
                <a:solidFill>
                  <a:srgbClr val="273239"/>
                </a:solidFill>
                <a:effectLst/>
                <a:latin typeface="Nunito" pitchFamily="2" charset="0"/>
              </a:rPr>
              <a:t>Work</a:t>
            </a:r>
            <a:r>
              <a:rPr lang="en-US" b="0" i="0" dirty="0">
                <a:solidFill>
                  <a:srgbClr val="273239"/>
                </a:solidFill>
                <a:effectLst/>
                <a:latin typeface="Nunito" pitchFamily="2" charset="0"/>
              </a:rPr>
              <a:t> and </a:t>
            </a:r>
            <a:r>
              <a:rPr lang="en-US" b="0" i="1" dirty="0">
                <a:solidFill>
                  <a:srgbClr val="273239"/>
                </a:solidFill>
                <a:effectLst/>
                <a:latin typeface="Nunito" pitchFamily="2" charset="0"/>
              </a:rPr>
              <a:t>Finish</a:t>
            </a:r>
            <a:r>
              <a:rPr lang="en-US" b="0" i="0" dirty="0">
                <a:solidFill>
                  <a:srgbClr val="273239"/>
                </a:solidFill>
                <a:effectLst/>
                <a:latin typeface="Nunito" pitchFamily="2" charset="0"/>
              </a:rPr>
              <a:t> be vectors of length m and n respectively. Initialize </a:t>
            </a:r>
            <a:r>
              <a:rPr lang="en-US" b="0" i="1" dirty="0">
                <a:solidFill>
                  <a:srgbClr val="273239"/>
                </a:solidFill>
                <a:effectLst/>
                <a:latin typeface="Nunito" pitchFamily="2" charset="0"/>
              </a:rPr>
              <a:t>Work= Available</a:t>
            </a:r>
            <a:r>
              <a:rPr lang="en-US" b="0" i="0" dirty="0">
                <a:solidFill>
                  <a:srgbClr val="273239"/>
                </a:solidFill>
                <a:effectLst/>
                <a:latin typeface="Nunito" pitchFamily="2" charset="0"/>
              </a:rPr>
              <a:t>. For </a:t>
            </a: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=0, 1, …., n-1</a:t>
            </a:r>
            <a:r>
              <a:rPr lang="en-US" b="0" i="0" dirty="0">
                <a:solidFill>
                  <a:srgbClr val="273239"/>
                </a:solidFill>
                <a:effectLst/>
                <a:latin typeface="Nunito" pitchFamily="2" charset="0"/>
              </a:rPr>
              <a:t>, if </a:t>
            </a:r>
            <a:r>
              <a:rPr lang="en-US" b="0" i="1" dirty="0" err="1">
                <a:solidFill>
                  <a:srgbClr val="273239"/>
                </a:solidFill>
                <a:effectLst/>
                <a:latin typeface="Nunito" pitchFamily="2" charset="0"/>
              </a:rPr>
              <a:t>Request</a:t>
            </a:r>
            <a:r>
              <a:rPr lang="en-US" b="0" i="1" baseline="-25000" dirty="0" err="1">
                <a:solidFill>
                  <a:srgbClr val="273239"/>
                </a:solidFill>
                <a:effectLst/>
                <a:latin typeface="Nunito" pitchFamily="2" charset="0"/>
              </a:rPr>
              <a:t>i</a:t>
            </a:r>
            <a:r>
              <a:rPr lang="en-US" b="0" i="0" dirty="0">
                <a:solidFill>
                  <a:srgbClr val="273239"/>
                </a:solidFill>
                <a:effectLst/>
                <a:latin typeface="Nunito" pitchFamily="2" charset="0"/>
              </a:rPr>
              <a:t> = 0, then </a:t>
            </a:r>
            <a:r>
              <a:rPr lang="en-US" b="0" i="1" dirty="0">
                <a:solidFill>
                  <a:srgbClr val="273239"/>
                </a:solidFill>
                <a:effectLst/>
                <a:latin typeface="Nunito" pitchFamily="2" charset="0"/>
              </a:rPr>
              <a:t>Finish[</a:t>
            </a: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a:t>
            </a:r>
            <a:r>
              <a:rPr lang="en-US" b="0" i="0" dirty="0">
                <a:solidFill>
                  <a:srgbClr val="273239"/>
                </a:solidFill>
                <a:effectLst/>
                <a:latin typeface="Nunito" pitchFamily="2" charset="0"/>
              </a:rPr>
              <a:t> = true; otherwise, </a:t>
            </a:r>
            <a:r>
              <a:rPr lang="en-US" b="0" i="1" dirty="0">
                <a:solidFill>
                  <a:srgbClr val="273239"/>
                </a:solidFill>
                <a:effectLst/>
                <a:latin typeface="Nunito" pitchFamily="2" charset="0"/>
              </a:rPr>
              <a:t>Finish[</a:t>
            </a: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a:t>
            </a:r>
            <a:r>
              <a:rPr lang="en-US" b="0" i="0" dirty="0">
                <a:solidFill>
                  <a:srgbClr val="273239"/>
                </a:solidFill>
                <a:effectLst/>
                <a:latin typeface="Nunito" pitchFamily="2" charset="0"/>
              </a:rPr>
              <a:t>= false.</a:t>
            </a:r>
          </a:p>
          <a:p>
            <a:pPr algn="l" fontAlgn="base">
              <a:buFont typeface="+mj-lt"/>
              <a:buAutoNum type="arabicPeriod" startAt="2"/>
            </a:pPr>
            <a:r>
              <a:rPr lang="en-US" b="0" i="0" dirty="0">
                <a:solidFill>
                  <a:srgbClr val="273239"/>
                </a:solidFill>
                <a:effectLst/>
                <a:latin typeface="Nunito" pitchFamily="2" charset="0"/>
              </a:rPr>
              <a:t>Find an index </a:t>
            </a:r>
            <a:r>
              <a:rPr lang="en-US" b="0" i="0" dirty="0" err="1">
                <a:solidFill>
                  <a:srgbClr val="273239"/>
                </a:solidFill>
                <a:effectLst/>
                <a:latin typeface="Nunito" pitchFamily="2" charset="0"/>
              </a:rPr>
              <a:t>i</a:t>
            </a:r>
            <a:r>
              <a:rPr lang="en-US" b="0" i="0" dirty="0">
                <a:solidFill>
                  <a:srgbClr val="273239"/>
                </a:solidFill>
                <a:effectLst/>
                <a:latin typeface="Nunito" pitchFamily="2" charset="0"/>
              </a:rPr>
              <a:t> such that both </a:t>
            </a:r>
            <a:br>
              <a:rPr lang="en-US" b="0" i="0" dirty="0">
                <a:solidFill>
                  <a:srgbClr val="273239"/>
                </a:solidFill>
                <a:effectLst/>
                <a:latin typeface="Nunito" pitchFamily="2" charset="0"/>
              </a:rPr>
            </a:br>
            <a:r>
              <a:rPr lang="en-US" b="0" i="0" dirty="0">
                <a:solidFill>
                  <a:srgbClr val="273239"/>
                </a:solidFill>
                <a:effectLst/>
                <a:latin typeface="Nunito" pitchFamily="2" charset="0"/>
              </a:rPr>
              <a:t>a) </a:t>
            </a:r>
            <a:r>
              <a:rPr lang="en-US" b="0" i="1" dirty="0">
                <a:solidFill>
                  <a:srgbClr val="273239"/>
                </a:solidFill>
                <a:effectLst/>
                <a:latin typeface="Nunito" pitchFamily="2" charset="0"/>
              </a:rPr>
              <a:t>Finish[</a:t>
            </a: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 == false</a:t>
            </a:r>
            <a:r>
              <a:rPr lang="en-US" b="0" i="0" dirty="0">
                <a:solidFill>
                  <a:srgbClr val="273239"/>
                </a:solidFill>
                <a:effectLst/>
                <a:latin typeface="Nunito" pitchFamily="2" charset="0"/>
              </a:rPr>
              <a:t> </a:t>
            </a:r>
            <a:br>
              <a:rPr lang="en-US" b="0" i="0" dirty="0">
                <a:solidFill>
                  <a:srgbClr val="273239"/>
                </a:solidFill>
                <a:effectLst/>
                <a:latin typeface="Nunito" pitchFamily="2" charset="0"/>
              </a:rPr>
            </a:br>
            <a:r>
              <a:rPr lang="en-US" b="0" i="0" dirty="0">
                <a:solidFill>
                  <a:srgbClr val="273239"/>
                </a:solidFill>
                <a:effectLst/>
                <a:latin typeface="Nunito" pitchFamily="2" charset="0"/>
              </a:rPr>
              <a:t>b) </a:t>
            </a:r>
            <a:r>
              <a:rPr lang="en-US" b="0" i="1" dirty="0" err="1">
                <a:solidFill>
                  <a:srgbClr val="273239"/>
                </a:solidFill>
                <a:effectLst/>
                <a:latin typeface="Nunito" pitchFamily="2" charset="0"/>
              </a:rPr>
              <a:t>Request</a:t>
            </a:r>
            <a:r>
              <a:rPr lang="en-US" b="0" i="1" baseline="-25000" dirty="0" err="1">
                <a:solidFill>
                  <a:srgbClr val="273239"/>
                </a:solidFill>
                <a:effectLst/>
                <a:latin typeface="Nunito" pitchFamily="2" charset="0"/>
              </a:rPr>
              <a:t>i</a:t>
            </a:r>
            <a:r>
              <a:rPr lang="en-US" b="0" i="1" dirty="0">
                <a:solidFill>
                  <a:srgbClr val="273239"/>
                </a:solidFill>
                <a:effectLst/>
                <a:latin typeface="Nunito" pitchFamily="2" charset="0"/>
              </a:rPr>
              <a:t> &lt;= Work</a:t>
            </a:r>
            <a:r>
              <a:rPr lang="en-US" b="0" i="0" dirty="0">
                <a:solidFill>
                  <a:srgbClr val="273239"/>
                </a:solidFill>
                <a:effectLst/>
                <a:latin typeface="Nunito" pitchFamily="2" charset="0"/>
              </a:rPr>
              <a:t> </a:t>
            </a:r>
            <a:br>
              <a:rPr lang="en-US" b="0" i="0" dirty="0">
                <a:solidFill>
                  <a:srgbClr val="273239"/>
                </a:solidFill>
                <a:effectLst/>
                <a:latin typeface="Nunito" pitchFamily="2" charset="0"/>
              </a:rPr>
            </a:br>
            <a:r>
              <a:rPr lang="en-US" b="0" i="0" dirty="0">
                <a:solidFill>
                  <a:srgbClr val="273239"/>
                </a:solidFill>
                <a:effectLst/>
                <a:latin typeface="Nunito" pitchFamily="2" charset="0"/>
              </a:rPr>
              <a:t>If no such </a:t>
            </a:r>
            <a:r>
              <a:rPr lang="en-US" b="0" i="1" dirty="0" err="1">
                <a:solidFill>
                  <a:srgbClr val="273239"/>
                </a:solidFill>
                <a:effectLst/>
                <a:latin typeface="Nunito" pitchFamily="2" charset="0"/>
              </a:rPr>
              <a:t>i</a:t>
            </a:r>
            <a:r>
              <a:rPr lang="en-US" b="0" i="0" dirty="0">
                <a:solidFill>
                  <a:srgbClr val="273239"/>
                </a:solidFill>
                <a:effectLst/>
                <a:latin typeface="Nunito" pitchFamily="2" charset="0"/>
              </a:rPr>
              <a:t> exists go to step 4.</a:t>
            </a:r>
          </a:p>
          <a:p>
            <a:pPr algn="l" fontAlgn="base">
              <a:buFont typeface="+mj-lt"/>
              <a:buAutoNum type="arabicPeriod" startAt="3"/>
            </a:pPr>
            <a:r>
              <a:rPr lang="en-US" b="0" i="1" dirty="0">
                <a:solidFill>
                  <a:srgbClr val="273239"/>
                </a:solidFill>
                <a:effectLst/>
                <a:latin typeface="Nunito" pitchFamily="2" charset="0"/>
              </a:rPr>
              <a:t>Work= Work+ </a:t>
            </a:r>
            <a:r>
              <a:rPr lang="en-US" b="0" i="1" dirty="0" err="1">
                <a:solidFill>
                  <a:srgbClr val="273239"/>
                </a:solidFill>
                <a:effectLst/>
                <a:latin typeface="Nunito" pitchFamily="2" charset="0"/>
              </a:rPr>
              <a:t>Allocation</a:t>
            </a:r>
            <a:r>
              <a:rPr lang="en-US" b="0" i="1" baseline="-25000" dirty="0" err="1">
                <a:solidFill>
                  <a:srgbClr val="273239"/>
                </a:solidFill>
                <a:effectLst/>
                <a:latin typeface="Nunito" pitchFamily="2" charset="0"/>
              </a:rPr>
              <a:t>i</a:t>
            </a:r>
            <a:r>
              <a:rPr lang="en-US" b="0" i="0" dirty="0">
                <a:solidFill>
                  <a:srgbClr val="273239"/>
                </a:solidFill>
                <a:effectLst/>
                <a:latin typeface="Nunito" pitchFamily="2" charset="0"/>
              </a:rPr>
              <a:t> </a:t>
            </a:r>
            <a:br>
              <a:rPr lang="en-US" b="0" i="0" dirty="0">
                <a:solidFill>
                  <a:srgbClr val="273239"/>
                </a:solidFill>
                <a:effectLst/>
                <a:latin typeface="Nunito" pitchFamily="2" charset="0"/>
              </a:rPr>
            </a:br>
            <a:r>
              <a:rPr lang="en-US" b="0" i="1" dirty="0">
                <a:solidFill>
                  <a:srgbClr val="273239"/>
                </a:solidFill>
                <a:effectLst/>
                <a:latin typeface="Nunito" pitchFamily="2" charset="0"/>
              </a:rPr>
              <a:t>Finish[</a:t>
            </a: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 true</a:t>
            </a:r>
            <a:r>
              <a:rPr lang="en-US" b="0" i="0" dirty="0">
                <a:solidFill>
                  <a:srgbClr val="273239"/>
                </a:solidFill>
                <a:effectLst/>
                <a:latin typeface="Nunito" pitchFamily="2" charset="0"/>
              </a:rPr>
              <a:t> </a:t>
            </a:r>
            <a:br>
              <a:rPr lang="en-US" b="0" i="0" dirty="0">
                <a:solidFill>
                  <a:srgbClr val="273239"/>
                </a:solidFill>
                <a:effectLst/>
                <a:latin typeface="Nunito" pitchFamily="2" charset="0"/>
              </a:rPr>
            </a:br>
            <a:r>
              <a:rPr lang="en-US" b="0" i="0" dirty="0">
                <a:solidFill>
                  <a:srgbClr val="273239"/>
                </a:solidFill>
                <a:effectLst/>
                <a:latin typeface="Nunito" pitchFamily="2" charset="0"/>
              </a:rPr>
              <a:t>Go to Step 2.</a:t>
            </a:r>
          </a:p>
          <a:p>
            <a:pPr algn="l" fontAlgn="base">
              <a:buFont typeface="+mj-lt"/>
              <a:buAutoNum type="arabicPeriod" startAt="4"/>
            </a:pPr>
            <a:r>
              <a:rPr lang="en-US" b="0" i="0" dirty="0">
                <a:solidFill>
                  <a:srgbClr val="273239"/>
                </a:solidFill>
                <a:effectLst/>
                <a:latin typeface="Nunito" pitchFamily="2" charset="0"/>
              </a:rPr>
              <a:t>If </a:t>
            </a:r>
            <a:r>
              <a:rPr lang="en-US" b="0" i="1" dirty="0">
                <a:solidFill>
                  <a:srgbClr val="273239"/>
                </a:solidFill>
                <a:effectLst/>
                <a:latin typeface="Nunito" pitchFamily="2" charset="0"/>
              </a:rPr>
              <a:t>Finish[</a:t>
            </a: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 false</a:t>
            </a:r>
            <a:r>
              <a:rPr lang="en-US" b="0" i="0" dirty="0">
                <a:solidFill>
                  <a:srgbClr val="273239"/>
                </a:solidFill>
                <a:effectLst/>
                <a:latin typeface="Nunito" pitchFamily="2" charset="0"/>
              </a:rPr>
              <a:t> for some </a:t>
            </a:r>
            <a:r>
              <a:rPr lang="en-US" b="0" i="0" dirty="0" err="1">
                <a:solidFill>
                  <a:srgbClr val="273239"/>
                </a:solidFill>
                <a:effectLst/>
                <a:latin typeface="Nunito" pitchFamily="2" charset="0"/>
              </a:rPr>
              <a:t>i</a:t>
            </a:r>
            <a:r>
              <a:rPr lang="en-US" b="0" i="0" dirty="0">
                <a:solidFill>
                  <a:srgbClr val="273239"/>
                </a:solidFill>
                <a:effectLst/>
                <a:latin typeface="Nunito" pitchFamily="2" charset="0"/>
              </a:rPr>
              <a:t>, 0&lt;=</a:t>
            </a:r>
            <a:r>
              <a:rPr lang="en-US" b="0" i="0" dirty="0" err="1">
                <a:solidFill>
                  <a:srgbClr val="273239"/>
                </a:solidFill>
                <a:effectLst/>
                <a:latin typeface="Nunito" pitchFamily="2" charset="0"/>
              </a:rPr>
              <a:t>i</a:t>
            </a:r>
            <a:r>
              <a:rPr lang="en-US" b="0" i="0" dirty="0">
                <a:solidFill>
                  <a:srgbClr val="273239"/>
                </a:solidFill>
                <a:effectLst/>
                <a:latin typeface="Nunito" pitchFamily="2" charset="0"/>
              </a:rPr>
              <a:t>&lt;n, then the system is in a deadlocked state. Moreover, if </a:t>
            </a:r>
            <a:r>
              <a:rPr lang="en-US" b="0" i="1" dirty="0">
                <a:solidFill>
                  <a:srgbClr val="273239"/>
                </a:solidFill>
                <a:effectLst/>
                <a:latin typeface="Nunito" pitchFamily="2" charset="0"/>
              </a:rPr>
              <a:t>Finish[</a:t>
            </a: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]==false</a:t>
            </a:r>
            <a:r>
              <a:rPr lang="en-US" b="0" i="0" dirty="0">
                <a:solidFill>
                  <a:srgbClr val="273239"/>
                </a:solidFill>
                <a:effectLst/>
                <a:latin typeface="Nunito" pitchFamily="2" charset="0"/>
              </a:rPr>
              <a:t> the process P</a:t>
            </a:r>
            <a:r>
              <a:rPr lang="en-US" b="0" i="0" baseline="-25000" dirty="0">
                <a:solidFill>
                  <a:srgbClr val="273239"/>
                </a:solidFill>
                <a:effectLst/>
                <a:latin typeface="Nunito" pitchFamily="2" charset="0"/>
              </a:rPr>
              <a:t>i</a:t>
            </a:r>
            <a:r>
              <a:rPr lang="en-US" b="0" i="0" dirty="0">
                <a:solidFill>
                  <a:srgbClr val="273239"/>
                </a:solidFill>
                <a:effectLst/>
                <a:latin typeface="Nunito" pitchFamily="2" charset="0"/>
              </a:rPr>
              <a:t> is deadlocked.</a:t>
            </a:r>
          </a:p>
          <a:p>
            <a:endParaRPr lang="en-US" dirty="0"/>
          </a:p>
        </p:txBody>
      </p:sp>
    </p:spTree>
    <p:extLst>
      <p:ext uri="{BB962C8B-B14F-4D97-AF65-F5344CB8AC3E}">
        <p14:creationId xmlns:p14="http://schemas.microsoft.com/office/powerpoint/2010/main" val="158149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9728B4C-C15E-FA84-B0B5-0F3B65C0E01A}"/>
              </a:ext>
            </a:extLst>
          </p:cNvPr>
          <p:cNvSpPr>
            <a:spLocks noGrp="1"/>
          </p:cNvSpPr>
          <p:nvPr>
            <p:ph sz="half" idx="1"/>
          </p:nvPr>
        </p:nvSpPr>
        <p:spPr>
          <a:xfrm>
            <a:off x="420131" y="444843"/>
            <a:ext cx="6264874" cy="6264876"/>
          </a:xfrm>
        </p:spPr>
        <p:txBody>
          <a:bodyPr>
            <a:normAutofit fontScale="55000" lnSpcReduction="20000"/>
          </a:bodyPr>
          <a:lstStyle/>
          <a:p>
            <a:pPr algn="l" fontAlgn="base">
              <a:buFont typeface="+mj-lt"/>
              <a:buAutoNum type="arabicPeriod"/>
            </a:pPr>
            <a:r>
              <a:rPr lang="en-US" b="0" i="0" dirty="0">
                <a:solidFill>
                  <a:srgbClr val="273239"/>
                </a:solidFill>
                <a:effectLst/>
                <a:latin typeface="Nunito" pitchFamily="2" charset="0"/>
              </a:rPr>
              <a:t>In this, Work = [0, 0, 0] &amp; </a:t>
            </a:r>
            <a:br>
              <a:rPr lang="en-US" b="0" i="0" dirty="0">
                <a:solidFill>
                  <a:srgbClr val="273239"/>
                </a:solidFill>
                <a:effectLst/>
                <a:latin typeface="Nunito" pitchFamily="2" charset="0"/>
              </a:rPr>
            </a:br>
            <a:r>
              <a:rPr lang="en-US" b="0" i="0" dirty="0">
                <a:solidFill>
                  <a:srgbClr val="273239"/>
                </a:solidFill>
                <a:effectLst/>
                <a:latin typeface="Nunito" pitchFamily="2" charset="0"/>
              </a:rPr>
              <a:t>Finish = [false, false, false, false, false]</a:t>
            </a:r>
            <a:br>
              <a:rPr lang="en-US" b="0" i="0" dirty="0">
                <a:solidFill>
                  <a:srgbClr val="273239"/>
                </a:solidFill>
                <a:effectLst/>
                <a:latin typeface="Nunito" pitchFamily="2" charset="0"/>
              </a:rPr>
            </a:br>
            <a:r>
              <a:rPr lang="en-US" b="0" i="0" dirty="0">
                <a:solidFill>
                  <a:srgbClr val="273239"/>
                </a:solidFill>
                <a:effectLst/>
                <a:latin typeface="Nunito" pitchFamily="2" charset="0"/>
              </a:rPr>
              <a:t> </a:t>
            </a:r>
          </a:p>
          <a:p>
            <a:pPr algn="l" fontAlgn="base">
              <a:buFont typeface="+mj-lt"/>
              <a:buAutoNum type="arabicPeriod" startAt="2"/>
            </a:pP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=0</a:t>
            </a:r>
            <a:r>
              <a:rPr lang="en-US" b="0" i="0" dirty="0">
                <a:solidFill>
                  <a:srgbClr val="273239"/>
                </a:solidFill>
                <a:effectLst/>
                <a:latin typeface="Nunito" pitchFamily="2" charset="0"/>
              </a:rPr>
              <a:t> is selected as both Finish[0] = false and [0, 0, 0]&lt;=[0, 0, 0].</a:t>
            </a:r>
            <a:br>
              <a:rPr lang="en-US" b="0" i="0" dirty="0">
                <a:solidFill>
                  <a:srgbClr val="273239"/>
                </a:solidFill>
                <a:effectLst/>
                <a:latin typeface="Nunito" pitchFamily="2" charset="0"/>
              </a:rPr>
            </a:br>
            <a:r>
              <a:rPr lang="en-US" b="0" i="0" dirty="0">
                <a:solidFill>
                  <a:srgbClr val="273239"/>
                </a:solidFill>
                <a:effectLst/>
                <a:latin typeface="Nunito" pitchFamily="2" charset="0"/>
              </a:rPr>
              <a:t> </a:t>
            </a:r>
          </a:p>
          <a:p>
            <a:pPr algn="l" fontAlgn="base">
              <a:buFont typeface="+mj-lt"/>
              <a:buAutoNum type="arabicPeriod" startAt="3"/>
            </a:pPr>
            <a:r>
              <a:rPr lang="en-US" b="0" i="0" dirty="0">
                <a:solidFill>
                  <a:srgbClr val="273239"/>
                </a:solidFill>
                <a:effectLst/>
                <a:latin typeface="Nunito" pitchFamily="2" charset="0"/>
              </a:rPr>
              <a:t>Work =[0, 0, 0]+[0, 1, 0] =&gt;[0, 1, 0] &amp; </a:t>
            </a:r>
            <a:br>
              <a:rPr lang="en-US" b="0" i="0" dirty="0">
                <a:solidFill>
                  <a:srgbClr val="273239"/>
                </a:solidFill>
                <a:effectLst/>
                <a:latin typeface="Nunito" pitchFamily="2" charset="0"/>
              </a:rPr>
            </a:br>
            <a:r>
              <a:rPr lang="en-US" b="0" i="0" dirty="0">
                <a:solidFill>
                  <a:srgbClr val="273239"/>
                </a:solidFill>
                <a:effectLst/>
                <a:latin typeface="Nunito" pitchFamily="2" charset="0"/>
              </a:rPr>
              <a:t>Finish = [true, false, false, false, false].</a:t>
            </a:r>
            <a:br>
              <a:rPr lang="en-US" b="0" i="0" dirty="0">
                <a:solidFill>
                  <a:srgbClr val="273239"/>
                </a:solidFill>
                <a:effectLst/>
                <a:latin typeface="Nunito" pitchFamily="2" charset="0"/>
              </a:rPr>
            </a:br>
            <a:r>
              <a:rPr lang="en-US" b="0" i="0" dirty="0">
                <a:solidFill>
                  <a:srgbClr val="273239"/>
                </a:solidFill>
                <a:effectLst/>
                <a:latin typeface="Nunito" pitchFamily="2" charset="0"/>
              </a:rPr>
              <a:t> </a:t>
            </a:r>
          </a:p>
          <a:p>
            <a:pPr algn="l" fontAlgn="base">
              <a:buFont typeface="+mj-lt"/>
              <a:buAutoNum type="arabicPeriod" startAt="4"/>
            </a:pP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=2</a:t>
            </a:r>
            <a:r>
              <a:rPr lang="en-US" b="0" i="0" dirty="0">
                <a:solidFill>
                  <a:srgbClr val="273239"/>
                </a:solidFill>
                <a:effectLst/>
                <a:latin typeface="Nunito" pitchFamily="2" charset="0"/>
              </a:rPr>
              <a:t> is selected as both Finish[2] = false and [0, 0, 0]&lt;=[0, 1, 0].</a:t>
            </a:r>
          </a:p>
          <a:p>
            <a:pPr algn="l" fontAlgn="base">
              <a:buFont typeface="+mj-lt"/>
              <a:buAutoNum type="arabicPeriod" startAt="5"/>
            </a:pPr>
            <a:r>
              <a:rPr lang="en-US" b="0" i="0" dirty="0">
                <a:solidFill>
                  <a:srgbClr val="273239"/>
                </a:solidFill>
                <a:effectLst/>
                <a:latin typeface="Nunito" pitchFamily="2" charset="0"/>
              </a:rPr>
              <a:t>Work =[0, 1, 0]+[3, 0, 3] =&gt;[3, 1, 3] &amp; </a:t>
            </a:r>
            <a:br>
              <a:rPr lang="en-US" b="0" i="0" dirty="0">
                <a:solidFill>
                  <a:srgbClr val="273239"/>
                </a:solidFill>
                <a:effectLst/>
                <a:latin typeface="Nunito" pitchFamily="2" charset="0"/>
              </a:rPr>
            </a:br>
            <a:r>
              <a:rPr lang="en-US" b="0" i="0" dirty="0">
                <a:solidFill>
                  <a:srgbClr val="273239"/>
                </a:solidFill>
                <a:effectLst/>
                <a:latin typeface="Nunito" pitchFamily="2" charset="0"/>
              </a:rPr>
              <a:t>Finish = [true, false, true, false, false].</a:t>
            </a:r>
            <a:br>
              <a:rPr lang="en-US" b="0" i="0" dirty="0">
                <a:solidFill>
                  <a:srgbClr val="273239"/>
                </a:solidFill>
                <a:effectLst/>
                <a:latin typeface="Nunito" pitchFamily="2" charset="0"/>
              </a:rPr>
            </a:br>
            <a:r>
              <a:rPr lang="en-US" b="0" i="0" dirty="0">
                <a:solidFill>
                  <a:srgbClr val="273239"/>
                </a:solidFill>
                <a:effectLst/>
                <a:latin typeface="Nunito" pitchFamily="2" charset="0"/>
              </a:rPr>
              <a:t> </a:t>
            </a:r>
          </a:p>
          <a:p>
            <a:pPr algn="l" fontAlgn="base">
              <a:buFont typeface="+mj-lt"/>
              <a:buAutoNum type="arabicPeriod" startAt="6"/>
            </a:pP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=1</a:t>
            </a:r>
            <a:r>
              <a:rPr lang="en-US" b="0" i="0" dirty="0">
                <a:solidFill>
                  <a:srgbClr val="273239"/>
                </a:solidFill>
                <a:effectLst/>
                <a:latin typeface="Nunito" pitchFamily="2" charset="0"/>
              </a:rPr>
              <a:t> is selected as both Finish[1] = false and [2, 0, 2]&lt;=[3, 1, 3].</a:t>
            </a:r>
          </a:p>
          <a:p>
            <a:pPr algn="l" fontAlgn="base">
              <a:buFont typeface="+mj-lt"/>
              <a:buAutoNum type="arabicPeriod" startAt="7"/>
            </a:pPr>
            <a:r>
              <a:rPr lang="en-US" b="0" i="0" dirty="0">
                <a:solidFill>
                  <a:srgbClr val="273239"/>
                </a:solidFill>
                <a:effectLst/>
                <a:latin typeface="Nunito" pitchFamily="2" charset="0"/>
              </a:rPr>
              <a:t>Work =[3, 1, 3]+[2, 0, 0] =&gt;[5, 1, 3] &amp; </a:t>
            </a:r>
            <a:br>
              <a:rPr lang="en-US" b="0" i="0" dirty="0">
                <a:solidFill>
                  <a:srgbClr val="273239"/>
                </a:solidFill>
                <a:effectLst/>
                <a:latin typeface="Nunito" pitchFamily="2" charset="0"/>
              </a:rPr>
            </a:br>
            <a:r>
              <a:rPr lang="en-US" b="0" i="0" dirty="0">
                <a:solidFill>
                  <a:srgbClr val="273239"/>
                </a:solidFill>
                <a:effectLst/>
                <a:latin typeface="Nunito" pitchFamily="2" charset="0"/>
              </a:rPr>
              <a:t>Finish = [true, true, true, false, false].</a:t>
            </a:r>
            <a:br>
              <a:rPr lang="en-US" b="0" i="0" dirty="0">
                <a:solidFill>
                  <a:srgbClr val="273239"/>
                </a:solidFill>
                <a:effectLst/>
                <a:latin typeface="Nunito" pitchFamily="2" charset="0"/>
              </a:rPr>
            </a:br>
            <a:r>
              <a:rPr lang="en-US" b="0" i="0" dirty="0">
                <a:solidFill>
                  <a:srgbClr val="273239"/>
                </a:solidFill>
                <a:effectLst/>
                <a:latin typeface="Nunito" pitchFamily="2" charset="0"/>
              </a:rPr>
              <a:t> </a:t>
            </a:r>
          </a:p>
          <a:p>
            <a:pPr algn="l" fontAlgn="base">
              <a:buFont typeface="+mj-lt"/>
              <a:buAutoNum type="arabicPeriod" startAt="8"/>
            </a:pP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=3</a:t>
            </a:r>
            <a:r>
              <a:rPr lang="en-US" b="0" i="0" dirty="0">
                <a:solidFill>
                  <a:srgbClr val="273239"/>
                </a:solidFill>
                <a:effectLst/>
                <a:latin typeface="Nunito" pitchFamily="2" charset="0"/>
              </a:rPr>
              <a:t> is selected as both Finish[3] = false and [1, 0, 0]&lt;=[5, 1, 3].</a:t>
            </a:r>
          </a:p>
          <a:p>
            <a:pPr algn="l" fontAlgn="base">
              <a:buFont typeface="+mj-lt"/>
              <a:buAutoNum type="arabicPeriod" startAt="9"/>
            </a:pPr>
            <a:r>
              <a:rPr lang="en-US" b="0" i="0" dirty="0">
                <a:solidFill>
                  <a:srgbClr val="273239"/>
                </a:solidFill>
                <a:effectLst/>
                <a:latin typeface="Nunito" pitchFamily="2" charset="0"/>
              </a:rPr>
              <a:t>Work =[5, 1, 3]+[2, 1, 1] =&gt;[7, 2, 4] &amp; </a:t>
            </a:r>
            <a:br>
              <a:rPr lang="en-US" b="0" i="0" dirty="0">
                <a:solidFill>
                  <a:srgbClr val="273239"/>
                </a:solidFill>
                <a:effectLst/>
                <a:latin typeface="Nunito" pitchFamily="2" charset="0"/>
              </a:rPr>
            </a:br>
            <a:r>
              <a:rPr lang="en-US" b="0" i="0" dirty="0">
                <a:solidFill>
                  <a:srgbClr val="273239"/>
                </a:solidFill>
                <a:effectLst/>
                <a:latin typeface="Nunito" pitchFamily="2" charset="0"/>
              </a:rPr>
              <a:t>Finish = [true, true, true, true, false].</a:t>
            </a:r>
            <a:br>
              <a:rPr lang="en-US" b="0" i="0" dirty="0">
                <a:solidFill>
                  <a:srgbClr val="273239"/>
                </a:solidFill>
                <a:effectLst/>
                <a:latin typeface="Nunito" pitchFamily="2" charset="0"/>
              </a:rPr>
            </a:br>
            <a:r>
              <a:rPr lang="en-US" b="0" i="0" dirty="0">
                <a:solidFill>
                  <a:srgbClr val="273239"/>
                </a:solidFill>
                <a:effectLst/>
                <a:latin typeface="Nunito" pitchFamily="2" charset="0"/>
              </a:rPr>
              <a:t> </a:t>
            </a:r>
          </a:p>
          <a:p>
            <a:pPr algn="l" fontAlgn="base">
              <a:buFont typeface="+mj-lt"/>
              <a:buAutoNum type="arabicPeriod" startAt="10"/>
            </a:pPr>
            <a:r>
              <a:rPr lang="en-US" b="0" i="1" dirty="0" err="1">
                <a:solidFill>
                  <a:srgbClr val="273239"/>
                </a:solidFill>
                <a:effectLst/>
                <a:latin typeface="Nunito" pitchFamily="2" charset="0"/>
              </a:rPr>
              <a:t>i</a:t>
            </a:r>
            <a:r>
              <a:rPr lang="en-US" b="0" i="1" dirty="0">
                <a:solidFill>
                  <a:srgbClr val="273239"/>
                </a:solidFill>
                <a:effectLst/>
                <a:latin typeface="Nunito" pitchFamily="2" charset="0"/>
              </a:rPr>
              <a:t>=4</a:t>
            </a:r>
            <a:r>
              <a:rPr lang="en-US" b="0" i="0" dirty="0">
                <a:solidFill>
                  <a:srgbClr val="273239"/>
                </a:solidFill>
                <a:effectLst/>
                <a:latin typeface="Nunito" pitchFamily="2" charset="0"/>
              </a:rPr>
              <a:t> is selected as both Finish[4] = false and [0, 0, 2]&lt;=[7, 2, 4].</a:t>
            </a:r>
            <a:br>
              <a:rPr lang="en-US" b="0" i="0" dirty="0">
                <a:solidFill>
                  <a:srgbClr val="273239"/>
                </a:solidFill>
                <a:effectLst/>
                <a:latin typeface="Nunito" pitchFamily="2" charset="0"/>
              </a:rPr>
            </a:br>
            <a:r>
              <a:rPr lang="en-US" b="0" i="0" dirty="0">
                <a:solidFill>
                  <a:srgbClr val="273239"/>
                </a:solidFill>
                <a:effectLst/>
                <a:latin typeface="Nunito" pitchFamily="2" charset="0"/>
              </a:rPr>
              <a:t> </a:t>
            </a:r>
          </a:p>
          <a:p>
            <a:pPr algn="l" fontAlgn="base">
              <a:buFont typeface="+mj-lt"/>
              <a:buAutoNum type="arabicPeriod" startAt="11"/>
            </a:pPr>
            <a:r>
              <a:rPr lang="en-US" b="0" i="0" dirty="0">
                <a:solidFill>
                  <a:srgbClr val="273239"/>
                </a:solidFill>
                <a:effectLst/>
                <a:latin typeface="Nunito" pitchFamily="2" charset="0"/>
              </a:rPr>
              <a:t>Work =[7, 2, 4]+[0, 0, 2] =&gt;[7, 2, 6] &amp; </a:t>
            </a:r>
            <a:br>
              <a:rPr lang="en-US" b="0" i="0" dirty="0">
                <a:solidFill>
                  <a:srgbClr val="273239"/>
                </a:solidFill>
                <a:effectLst/>
                <a:latin typeface="Nunito" pitchFamily="2" charset="0"/>
              </a:rPr>
            </a:br>
            <a:r>
              <a:rPr lang="en-US" b="0" i="0" dirty="0">
                <a:solidFill>
                  <a:srgbClr val="273239"/>
                </a:solidFill>
                <a:effectLst/>
                <a:latin typeface="Nunito" pitchFamily="2" charset="0"/>
              </a:rPr>
              <a:t>Finish = [true, true, true, true, true].</a:t>
            </a:r>
            <a:br>
              <a:rPr lang="en-US" b="0" i="0" dirty="0">
                <a:solidFill>
                  <a:srgbClr val="273239"/>
                </a:solidFill>
                <a:effectLst/>
                <a:latin typeface="Nunito" pitchFamily="2" charset="0"/>
              </a:rPr>
            </a:br>
            <a:r>
              <a:rPr lang="en-US" b="0" i="0" dirty="0">
                <a:solidFill>
                  <a:srgbClr val="273239"/>
                </a:solidFill>
                <a:effectLst/>
                <a:latin typeface="Nunito" pitchFamily="2" charset="0"/>
              </a:rPr>
              <a:t> </a:t>
            </a:r>
          </a:p>
          <a:p>
            <a:pPr algn="l" fontAlgn="base">
              <a:buFont typeface="+mj-lt"/>
              <a:buAutoNum type="arabicPeriod" startAt="12"/>
            </a:pPr>
            <a:r>
              <a:rPr lang="en-US" b="0" i="0" dirty="0">
                <a:solidFill>
                  <a:srgbClr val="273239"/>
                </a:solidFill>
                <a:effectLst/>
                <a:latin typeface="Nunito" pitchFamily="2" charset="0"/>
              </a:rPr>
              <a:t>Since Finish is a vector of all true it means </a:t>
            </a:r>
            <a:r>
              <a:rPr lang="en-US" b="1" i="0" dirty="0">
                <a:solidFill>
                  <a:srgbClr val="273239"/>
                </a:solidFill>
                <a:effectLst/>
                <a:latin typeface="Nunito" pitchFamily="2" charset="0"/>
              </a:rPr>
              <a:t>there is no deadlock</a:t>
            </a:r>
            <a:r>
              <a:rPr lang="en-US" b="0" i="0" dirty="0">
                <a:solidFill>
                  <a:srgbClr val="273239"/>
                </a:solidFill>
                <a:effectLst/>
                <a:latin typeface="Nunito" pitchFamily="2" charset="0"/>
              </a:rPr>
              <a:t> in this example.</a:t>
            </a:r>
          </a:p>
        </p:txBody>
      </p:sp>
      <p:pic>
        <p:nvPicPr>
          <p:cNvPr id="1028" name="Picture 4" descr="allocation, request matrix">
            <a:extLst>
              <a:ext uri="{FF2B5EF4-FFF2-40B4-BE49-F238E27FC236}">
                <a16:creationId xmlns:a16="http://schemas.microsoft.com/office/drawing/2014/main" id="{9C0BF356-9036-1BF3-FE51-8F3F8A4914A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09781" y="895370"/>
            <a:ext cx="3997797" cy="4133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051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44D59-802E-5A87-D8C0-AB484547159F}"/>
              </a:ext>
            </a:extLst>
          </p:cNvPr>
          <p:cNvSpPr>
            <a:spLocks noGrp="1"/>
          </p:cNvSpPr>
          <p:nvPr>
            <p:ph type="title"/>
          </p:nvPr>
        </p:nvSpPr>
        <p:spPr/>
        <p:txBody>
          <a:bodyPr/>
          <a:lstStyle/>
          <a:p>
            <a:r>
              <a:rPr lang="ru-RU" b="1" i="0" dirty="0" err="1">
                <a:solidFill>
                  <a:srgbClr val="273239"/>
                </a:solidFill>
                <a:effectLst/>
                <a:latin typeface="Nunito" pitchFamily="2" charset="0"/>
              </a:rPr>
              <a:t>Ресурстарды</a:t>
            </a:r>
            <a:r>
              <a:rPr lang="ru-RU" b="1" i="0" dirty="0">
                <a:solidFill>
                  <a:srgbClr val="273239"/>
                </a:solidFill>
                <a:effectLst/>
                <a:latin typeface="Nunito" pitchFamily="2" charset="0"/>
              </a:rPr>
              <a:t> </a:t>
            </a:r>
            <a:r>
              <a:rPr lang="ru-RU" b="1" dirty="0" err="1">
                <a:solidFill>
                  <a:srgbClr val="273239"/>
                </a:solidFill>
                <a:latin typeface="Nunito" pitchFamily="2" charset="0"/>
              </a:rPr>
              <a:t>б</a:t>
            </a:r>
            <a:r>
              <a:rPr lang="ru-RU" b="1" i="0" dirty="0" err="1">
                <a:solidFill>
                  <a:srgbClr val="273239"/>
                </a:solidFill>
                <a:effectLst/>
                <a:latin typeface="Nunito" pitchFamily="2" charset="0"/>
              </a:rPr>
              <a:t>өлу</a:t>
            </a:r>
            <a:r>
              <a:rPr lang="ru-RU" b="1" i="0" dirty="0">
                <a:solidFill>
                  <a:srgbClr val="273239"/>
                </a:solidFill>
                <a:effectLst/>
                <a:latin typeface="Nunito" pitchFamily="2" charset="0"/>
              </a:rPr>
              <a:t> </a:t>
            </a:r>
            <a:r>
              <a:rPr lang="ru-RU" b="1" dirty="0" err="1">
                <a:solidFill>
                  <a:srgbClr val="273239"/>
                </a:solidFill>
                <a:latin typeface="Nunito" pitchFamily="2" charset="0"/>
              </a:rPr>
              <a:t>г</a:t>
            </a:r>
            <a:r>
              <a:rPr lang="ru-RU" b="1" i="0" dirty="0" err="1">
                <a:solidFill>
                  <a:srgbClr val="273239"/>
                </a:solidFill>
                <a:effectLst/>
                <a:latin typeface="Nunito" pitchFamily="2" charset="0"/>
              </a:rPr>
              <a:t>рафигі</a:t>
            </a:r>
            <a:endParaRPr lang="en-US" dirty="0"/>
          </a:p>
        </p:txBody>
      </p:sp>
      <p:sp>
        <p:nvSpPr>
          <p:cNvPr id="3" name="Content Placeholder 2">
            <a:extLst>
              <a:ext uri="{FF2B5EF4-FFF2-40B4-BE49-F238E27FC236}">
                <a16:creationId xmlns:a16="http://schemas.microsoft.com/office/drawing/2014/main" id="{FAA41BAB-A587-9879-8D8A-5C92F8A1E28E}"/>
              </a:ext>
            </a:extLst>
          </p:cNvPr>
          <p:cNvSpPr>
            <a:spLocks noGrp="1"/>
          </p:cNvSpPr>
          <p:nvPr>
            <p:ph idx="1"/>
          </p:nvPr>
        </p:nvSpPr>
        <p:spPr/>
        <p:txBody>
          <a:bodyPr/>
          <a:lstStyle/>
          <a:p>
            <a:r>
              <a:rPr lang="ru-RU" b="0" i="0" dirty="0" err="1">
                <a:solidFill>
                  <a:srgbClr val="273239"/>
                </a:solidFill>
                <a:effectLst/>
                <a:latin typeface="Nunito" pitchFamily="2" charset="0"/>
              </a:rPr>
              <a:t>Ресурстарды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бөлу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графигі</a:t>
            </a:r>
            <a:r>
              <a:rPr lang="ru-RU" b="0" i="0" dirty="0">
                <a:solidFill>
                  <a:srgbClr val="273239"/>
                </a:solidFill>
                <a:effectLst/>
                <a:latin typeface="Nunito" pitchFamily="2" charset="0"/>
              </a:rPr>
              <a:t> (</a:t>
            </a:r>
            <a:r>
              <a:rPr lang="en-US" b="0" i="0" dirty="0">
                <a:solidFill>
                  <a:srgbClr val="273239"/>
                </a:solidFill>
                <a:effectLst/>
                <a:latin typeface="Nunito" pitchFamily="2" charset="0"/>
              </a:rPr>
              <a:t>RAG) </a:t>
            </a:r>
            <a:r>
              <a:rPr lang="ru-RU" b="0" i="0" dirty="0" err="1">
                <a:solidFill>
                  <a:srgbClr val="273239"/>
                </a:solidFill>
                <a:effectLst/>
                <a:latin typeface="Nunito" pitchFamily="2" charset="0"/>
              </a:rPr>
              <a:t>жүйенің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ағымдағы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күйін</a:t>
            </a:r>
            <a:r>
              <a:rPr lang="ru-RU" b="0" i="0" dirty="0">
                <a:solidFill>
                  <a:srgbClr val="273239"/>
                </a:solidFill>
                <a:effectLst/>
                <a:latin typeface="Nunito" pitchFamily="2" charset="0"/>
              </a:rPr>
              <a:t> график </a:t>
            </a:r>
            <a:r>
              <a:rPr lang="ru-RU" b="0" i="0" dirty="0" err="1">
                <a:solidFill>
                  <a:srgbClr val="273239"/>
                </a:solidFill>
                <a:effectLst/>
                <a:latin typeface="Nunito" pitchFamily="2" charset="0"/>
              </a:rPr>
              <a:t>ретінде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визуализациялау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пайдаланылады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Графикке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барлық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процестер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оларға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тағайындалған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сондай-ақ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әрбір</a:t>
            </a:r>
            <a:r>
              <a:rPr lang="ru-RU" b="0" i="0" dirty="0">
                <a:solidFill>
                  <a:srgbClr val="273239"/>
                </a:solidFill>
                <a:effectLst/>
                <a:latin typeface="Nunito" pitchFamily="2" charset="0"/>
              </a:rPr>
              <a:t> процесс </a:t>
            </a:r>
            <a:r>
              <a:rPr lang="ru-RU" b="0" i="0" dirty="0" err="1">
                <a:solidFill>
                  <a:srgbClr val="273239"/>
                </a:solidFill>
                <a:effectLst/>
                <a:latin typeface="Nunito" pitchFamily="2" charset="0"/>
              </a:rPr>
              <a:t>сұрайтын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кіреді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Кейде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егер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процестер</a:t>
            </a:r>
            <a:r>
              <a:rPr lang="ru-RU" b="0" i="0" dirty="0">
                <a:solidFill>
                  <a:srgbClr val="273239"/>
                </a:solidFill>
                <a:effectLst/>
                <a:latin typeface="Nunito" pitchFamily="2" charset="0"/>
              </a:rPr>
              <a:t> аз </a:t>
            </a:r>
            <a:r>
              <a:rPr lang="ru-RU" b="0" i="0" dirty="0" err="1">
                <a:solidFill>
                  <a:srgbClr val="273239"/>
                </a:solidFill>
                <a:effectLst/>
                <a:latin typeface="Nunito" pitchFamily="2" charset="0"/>
              </a:rPr>
              <a:t>болса</a:t>
            </a:r>
            <a:r>
              <a:rPr lang="ru-RU" b="0" i="0" dirty="0">
                <a:solidFill>
                  <a:srgbClr val="273239"/>
                </a:solidFill>
                <a:effectLst/>
                <a:latin typeface="Nunito" pitchFamily="2" charset="0"/>
              </a:rPr>
              <a:t>, Банкир </a:t>
            </a:r>
            <a:r>
              <a:rPr lang="ru-RU" b="0" i="0" dirty="0" err="1">
                <a:solidFill>
                  <a:srgbClr val="273239"/>
                </a:solidFill>
                <a:effectLst/>
                <a:latin typeface="Nunito" pitchFamily="2" charset="0"/>
              </a:rPr>
              <a:t>алгоритмінде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қолданатын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кестелерге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емес</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графикке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қарап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тірелуді</a:t>
            </a:r>
            <a:r>
              <a:rPr lang="ru-RU" b="0" i="0" dirty="0">
                <a:solidFill>
                  <a:srgbClr val="273239"/>
                </a:solidFill>
                <a:effectLst/>
                <a:latin typeface="Nunito" pitchFamily="2" charset="0"/>
              </a:rPr>
              <a:t> тез </a:t>
            </a:r>
            <a:r>
              <a:rPr lang="ru-RU" b="0" i="0" dirty="0" err="1">
                <a:solidFill>
                  <a:srgbClr val="273239"/>
                </a:solidFill>
                <a:effectLst/>
                <a:latin typeface="Nunito" pitchFamily="2" charset="0"/>
              </a:rPr>
              <a:t>анықтай</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аламыз</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Тығырықтан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аулақ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болуды</a:t>
            </a:r>
            <a:r>
              <a:rPr lang="ru-RU" b="0" i="0" dirty="0">
                <a:solidFill>
                  <a:srgbClr val="273239"/>
                </a:solidFill>
                <a:effectLst/>
                <a:latin typeface="Nunito" pitchFamily="2" charset="0"/>
              </a:rPr>
              <a:t> Банкир </a:t>
            </a:r>
            <a:r>
              <a:rPr lang="ru-RU" b="0" i="0" dirty="0" err="1">
                <a:solidFill>
                  <a:srgbClr val="273239"/>
                </a:solidFill>
                <a:effectLst/>
                <a:latin typeface="Nunito" pitchFamily="2" charset="0"/>
              </a:rPr>
              <a:t>Алгоритмі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арқылы</a:t>
            </a:r>
            <a:r>
              <a:rPr lang="ru-RU" b="0" i="0" dirty="0">
                <a:solidFill>
                  <a:srgbClr val="273239"/>
                </a:solidFill>
                <a:effectLst/>
                <a:latin typeface="Nunito" pitchFamily="2" charset="0"/>
              </a:rPr>
              <a:t> да </a:t>
            </a:r>
            <a:r>
              <a:rPr lang="ru-RU" b="0" i="0" dirty="0" err="1">
                <a:solidFill>
                  <a:srgbClr val="273239"/>
                </a:solidFill>
                <a:effectLst/>
                <a:latin typeface="Nunito" pitchFamily="2" charset="0"/>
              </a:rPr>
              <a:t>жасауға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болады</a:t>
            </a:r>
            <a:r>
              <a:rPr lang="ru-RU" b="0"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1976203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B8765-6414-7FA1-65BF-1A5211DDC274}"/>
              </a:ext>
            </a:extLst>
          </p:cNvPr>
          <p:cNvSpPr>
            <a:spLocks noGrp="1"/>
          </p:cNvSpPr>
          <p:nvPr>
            <p:ph type="title"/>
          </p:nvPr>
        </p:nvSpPr>
        <p:spPr/>
        <p:txBody>
          <a:bodyPr/>
          <a:lstStyle/>
          <a:p>
            <a:r>
              <a:rPr lang="en-US" b="1" i="0" dirty="0">
                <a:solidFill>
                  <a:srgbClr val="273239"/>
                </a:solidFill>
                <a:effectLst/>
                <a:latin typeface="Nunito" pitchFamily="2" charset="0"/>
              </a:rPr>
              <a:t>Banker’s Algorithm</a:t>
            </a:r>
            <a:endParaRPr lang="en-US" dirty="0"/>
          </a:p>
        </p:txBody>
      </p:sp>
      <p:sp>
        <p:nvSpPr>
          <p:cNvPr id="3" name="Content Placeholder 2">
            <a:extLst>
              <a:ext uri="{FF2B5EF4-FFF2-40B4-BE49-F238E27FC236}">
                <a16:creationId xmlns:a16="http://schemas.microsoft.com/office/drawing/2014/main" id="{22B74BC1-15CE-5314-128E-57B24156DAD2}"/>
              </a:ext>
            </a:extLst>
          </p:cNvPr>
          <p:cNvSpPr>
            <a:spLocks noGrp="1"/>
          </p:cNvSpPr>
          <p:nvPr>
            <p:ph idx="1"/>
          </p:nvPr>
        </p:nvSpPr>
        <p:spPr/>
        <p:txBody>
          <a:bodyPr>
            <a:normAutofit fontScale="92500" lnSpcReduction="20000"/>
          </a:bodyPr>
          <a:lstStyle/>
          <a:p>
            <a:pPr algn="just" rtl="0" fontAlgn="base"/>
            <a:r>
              <a:rPr lang="ru-RU" b="0" i="0" dirty="0" err="1">
                <a:solidFill>
                  <a:srgbClr val="273239"/>
                </a:solidFill>
                <a:effectLst/>
                <a:latin typeface="Nunito" pitchFamily="2" charset="0"/>
              </a:rPr>
              <a:t>Банкирлердің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бөлу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тірелуден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сақтану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болып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табылады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процестер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арқылы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жасалған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барлық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сұраныстарды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тексереді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қауіпсіз</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күйді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тексереді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жүйесі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берілгеннен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кейін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қауіпсіз</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күйде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қалады.ол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сұранысқа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рұқсат</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береді</a:t>
            </a:r>
            <a:r>
              <a:rPr lang="ru-RU" b="0" i="0" dirty="0">
                <a:solidFill>
                  <a:srgbClr val="273239"/>
                </a:solidFill>
                <a:effectLst/>
                <a:latin typeface="Nunito" pitchFamily="2" charset="0"/>
              </a:rPr>
              <a:t>, ал </a:t>
            </a:r>
            <a:r>
              <a:rPr lang="ru-RU" b="0" i="0" dirty="0" err="1">
                <a:solidFill>
                  <a:srgbClr val="273239"/>
                </a:solidFill>
                <a:effectLst/>
                <a:latin typeface="Nunito" pitchFamily="2" charset="0"/>
              </a:rPr>
              <a:t>егер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қауіпсіз</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күй</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болмаса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a:t>
            </a:r>
            <a:r>
              <a:rPr lang="ru-RU" b="0" i="0" dirty="0">
                <a:solidFill>
                  <a:srgbClr val="273239"/>
                </a:solidFill>
                <a:effectLst/>
                <a:latin typeface="Nunito" pitchFamily="2" charset="0"/>
              </a:rPr>
              <a:t> процесс </a:t>
            </a:r>
            <a:r>
              <a:rPr lang="ru-RU" b="0" i="0" dirty="0" err="1">
                <a:solidFill>
                  <a:srgbClr val="273239"/>
                </a:solidFill>
                <a:effectLst/>
                <a:latin typeface="Nunito" pitchFamily="2" charset="0"/>
              </a:rPr>
              <a:t>арқылы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жасалған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сұранысқа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рұқсат</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бермейді</a:t>
            </a:r>
            <a:r>
              <a:rPr lang="ru-RU" b="0" i="0" dirty="0">
                <a:solidFill>
                  <a:srgbClr val="273239"/>
                </a:solidFill>
                <a:effectLst/>
                <a:latin typeface="Nunito" pitchFamily="2" charset="0"/>
              </a:rPr>
              <a:t>.</a:t>
            </a:r>
          </a:p>
          <a:p>
            <a:pPr algn="just" rtl="0" fontAlgn="base"/>
            <a:r>
              <a:rPr lang="ru-RU" b="1" i="0" dirty="0">
                <a:solidFill>
                  <a:srgbClr val="273239"/>
                </a:solidFill>
                <a:effectLst/>
                <a:latin typeface="Nunito" pitchFamily="2" charset="0"/>
              </a:rPr>
              <a:t>Банкир </a:t>
            </a:r>
            <a:r>
              <a:rPr lang="ru-RU" b="1" i="0" dirty="0" err="1">
                <a:solidFill>
                  <a:srgbClr val="273239"/>
                </a:solidFill>
                <a:effectLst/>
                <a:latin typeface="Nunito" pitchFamily="2" charset="0"/>
              </a:rPr>
              <a:t>Алгоритміне</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енгізулер</a:t>
            </a:r>
            <a:endParaRPr lang="ru-RU" b="1" i="0" dirty="0">
              <a:solidFill>
                <a:srgbClr val="273239"/>
              </a:solidFill>
              <a:effectLst/>
              <a:latin typeface="Nunito" pitchFamily="2" charset="0"/>
            </a:endParaRPr>
          </a:p>
          <a:p>
            <a:pPr marL="514350" indent="-514350" algn="just" rtl="0" fontAlgn="base">
              <a:buFont typeface="+mj-lt"/>
              <a:buAutoNum type="arabicPeriod"/>
            </a:pPr>
            <a:r>
              <a:rPr lang="ru-RU" i="0" dirty="0" err="1">
                <a:solidFill>
                  <a:srgbClr val="273239"/>
                </a:solidFill>
                <a:effectLst/>
                <a:latin typeface="Nunito" pitchFamily="2" charset="0"/>
              </a:rPr>
              <a:t>Әрбір</a:t>
            </a:r>
            <a:r>
              <a:rPr lang="ru-RU" i="0" dirty="0">
                <a:solidFill>
                  <a:srgbClr val="273239"/>
                </a:solidFill>
                <a:effectLst/>
                <a:latin typeface="Nunito" pitchFamily="2" charset="0"/>
              </a:rPr>
              <a:t> процесс </a:t>
            </a:r>
            <a:r>
              <a:rPr lang="ru-RU" i="0" dirty="0" err="1">
                <a:solidFill>
                  <a:srgbClr val="273239"/>
                </a:solidFill>
                <a:effectLst/>
                <a:latin typeface="Nunito" pitchFamily="2" charset="0"/>
              </a:rPr>
              <a:t>бойынша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ресурстардың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максималды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қажеттілігі</a:t>
            </a:r>
            <a:r>
              <a:rPr lang="ru-RU" i="0" dirty="0">
                <a:solidFill>
                  <a:srgbClr val="273239"/>
                </a:solidFill>
                <a:effectLst/>
                <a:latin typeface="Nunito" pitchFamily="2" charset="0"/>
              </a:rPr>
              <a:t>.</a:t>
            </a:r>
          </a:p>
          <a:p>
            <a:pPr marL="514350" indent="-514350" algn="just" rtl="0" fontAlgn="base">
              <a:buFont typeface="+mj-lt"/>
              <a:buAutoNum type="arabicPeriod"/>
            </a:pPr>
            <a:r>
              <a:rPr lang="ru-RU" i="0" dirty="0" err="1">
                <a:solidFill>
                  <a:srgbClr val="273239"/>
                </a:solidFill>
                <a:effectLst/>
                <a:latin typeface="Nunito" pitchFamily="2" charset="0"/>
              </a:rPr>
              <a:t>Қазіргі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уақытта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әр</a:t>
            </a:r>
            <a:r>
              <a:rPr lang="ru-RU" i="0" dirty="0">
                <a:solidFill>
                  <a:srgbClr val="273239"/>
                </a:solidFill>
                <a:effectLst/>
                <a:latin typeface="Nunito" pitchFamily="2" charset="0"/>
              </a:rPr>
              <a:t> процесс </a:t>
            </a:r>
            <a:r>
              <a:rPr lang="ru-RU" i="0" dirty="0" err="1">
                <a:solidFill>
                  <a:srgbClr val="273239"/>
                </a:solidFill>
                <a:effectLst/>
                <a:latin typeface="Nunito" pitchFamily="2" charset="0"/>
              </a:rPr>
              <a:t>бойынша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бөлінген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ресурстар</a:t>
            </a:r>
            <a:r>
              <a:rPr lang="ru-RU" i="0" dirty="0">
                <a:solidFill>
                  <a:srgbClr val="273239"/>
                </a:solidFill>
                <a:effectLst/>
                <a:latin typeface="Nunito" pitchFamily="2" charset="0"/>
              </a:rPr>
              <a:t>.</a:t>
            </a:r>
          </a:p>
          <a:p>
            <a:pPr marL="514350" indent="-514350" algn="just" rtl="0" fontAlgn="base">
              <a:buFont typeface="+mj-lt"/>
              <a:buAutoNum type="arabicPeriod"/>
            </a:pPr>
            <a:r>
              <a:rPr lang="ru-RU" i="0" dirty="0" err="1">
                <a:solidFill>
                  <a:srgbClr val="273239"/>
                </a:solidFill>
                <a:effectLst/>
                <a:latin typeface="Nunito" pitchFamily="2" charset="0"/>
              </a:rPr>
              <a:t>Жүйедегі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ең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көп</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тегін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қолжетімді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ресурстар</a:t>
            </a:r>
            <a:r>
              <a:rPr lang="ru-RU"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983348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8AD44A-F2CF-AEC1-7970-04E3820F92C9}"/>
              </a:ext>
            </a:extLst>
          </p:cNvPr>
          <p:cNvSpPr>
            <a:spLocks noGrp="1"/>
          </p:cNvSpPr>
          <p:nvPr>
            <p:ph idx="1"/>
          </p:nvPr>
        </p:nvSpPr>
        <p:spPr>
          <a:xfrm>
            <a:off x="838200" y="741405"/>
            <a:ext cx="10515600" cy="5435558"/>
          </a:xfrm>
        </p:spPr>
        <p:txBody>
          <a:bodyPr/>
          <a:lstStyle/>
          <a:p>
            <a:pPr algn="l" fontAlgn="base"/>
            <a:r>
              <a:rPr lang="ru-RU" b="1" i="0" dirty="0" err="1">
                <a:solidFill>
                  <a:srgbClr val="273239"/>
                </a:solidFill>
                <a:effectLst/>
                <a:latin typeface="Nunito" pitchFamily="2" charset="0"/>
              </a:rPr>
              <a:t>Сұраныс</a:t>
            </a:r>
            <a:r>
              <a:rPr lang="ru-RU" b="1" i="0" dirty="0">
                <a:solidFill>
                  <a:srgbClr val="273239"/>
                </a:solidFill>
                <a:effectLst/>
                <a:latin typeface="Nunito" pitchFamily="2" charset="0"/>
              </a:rPr>
              <a:t> тек </a:t>
            </a:r>
            <a:r>
              <a:rPr lang="ru-RU" b="1" i="0" dirty="0" err="1">
                <a:solidFill>
                  <a:srgbClr val="273239"/>
                </a:solidFill>
                <a:effectLst/>
                <a:latin typeface="Nunito" pitchFamily="2" charset="0"/>
              </a:rPr>
              <a:t>төменде</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көрсетілген</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жағдайда</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ғана</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қабылданады</a:t>
            </a:r>
            <a:endParaRPr lang="ru-RU" b="1" i="0" dirty="0">
              <a:solidFill>
                <a:srgbClr val="273239"/>
              </a:solidFill>
              <a:effectLst/>
              <a:latin typeface="Nunito" pitchFamily="2" charset="0"/>
            </a:endParaRPr>
          </a:p>
          <a:p>
            <a:pPr marL="514350" indent="-514350" algn="l" fontAlgn="base">
              <a:buFont typeface="+mj-lt"/>
              <a:buAutoNum type="arabicPeriod"/>
            </a:pPr>
            <a:r>
              <a:rPr lang="ru-RU" i="0" dirty="0" err="1">
                <a:solidFill>
                  <a:srgbClr val="273239"/>
                </a:solidFill>
                <a:effectLst/>
                <a:latin typeface="Nunito" pitchFamily="2" charset="0"/>
              </a:rPr>
              <a:t>Егер</a:t>
            </a:r>
            <a:r>
              <a:rPr lang="ru-RU" i="0" dirty="0">
                <a:solidFill>
                  <a:srgbClr val="273239"/>
                </a:solidFill>
                <a:effectLst/>
                <a:latin typeface="Nunito" pitchFamily="2" charset="0"/>
              </a:rPr>
              <a:t> процесс </a:t>
            </a:r>
            <a:r>
              <a:rPr lang="ru-RU" i="0" dirty="0" err="1">
                <a:solidFill>
                  <a:srgbClr val="273239"/>
                </a:solidFill>
                <a:effectLst/>
                <a:latin typeface="Nunito" pitchFamily="2" charset="0"/>
              </a:rPr>
              <a:t>жасаған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сұрау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сол</a:t>
            </a:r>
            <a:r>
              <a:rPr lang="ru-RU" i="0" dirty="0">
                <a:solidFill>
                  <a:srgbClr val="273239"/>
                </a:solidFill>
                <a:effectLst/>
                <a:latin typeface="Nunito" pitchFamily="2" charset="0"/>
              </a:rPr>
              <a:t> процесс </a:t>
            </a:r>
            <a:r>
              <a:rPr lang="ru-RU" i="0" dirty="0" err="1">
                <a:solidFill>
                  <a:srgbClr val="273239"/>
                </a:solidFill>
                <a:effectLst/>
                <a:latin typeface="Nunito" pitchFamily="2" charset="0"/>
              </a:rPr>
              <a:t>үшін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қажетті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максимумға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тең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болса</a:t>
            </a:r>
            <a:r>
              <a:rPr lang="ru-RU" i="0" dirty="0">
                <a:solidFill>
                  <a:srgbClr val="273239"/>
                </a:solidFill>
                <a:effectLst/>
                <a:latin typeface="Nunito" pitchFamily="2" charset="0"/>
              </a:rPr>
              <a:t>.</a:t>
            </a:r>
          </a:p>
          <a:p>
            <a:pPr marL="514350" indent="-514350" algn="l" fontAlgn="base">
              <a:buFont typeface="+mj-lt"/>
              <a:buAutoNum type="arabicPeriod"/>
            </a:pPr>
            <a:r>
              <a:rPr lang="ru-RU" i="0" dirty="0" err="1">
                <a:solidFill>
                  <a:srgbClr val="273239"/>
                </a:solidFill>
                <a:effectLst/>
                <a:latin typeface="Nunito" pitchFamily="2" charset="0"/>
              </a:rPr>
              <a:t>Егер</a:t>
            </a:r>
            <a:r>
              <a:rPr lang="ru-RU" i="0" dirty="0">
                <a:solidFill>
                  <a:srgbClr val="273239"/>
                </a:solidFill>
                <a:effectLst/>
                <a:latin typeface="Nunito" pitchFamily="2" charset="0"/>
              </a:rPr>
              <a:t> процесс </a:t>
            </a:r>
            <a:r>
              <a:rPr lang="ru-RU" i="0" dirty="0" err="1">
                <a:solidFill>
                  <a:srgbClr val="273239"/>
                </a:solidFill>
                <a:effectLst/>
                <a:latin typeface="Nunito" pitchFamily="2" charset="0"/>
              </a:rPr>
              <a:t>арқылы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жасалған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сұрау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жүйедегі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еркін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қолжетімді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ресурсқа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тең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емес</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болса</a:t>
            </a:r>
            <a:r>
              <a:rPr lang="ru-RU" i="0" dirty="0">
                <a:solidFill>
                  <a:srgbClr val="273239"/>
                </a:solidFill>
                <a:effectLst/>
                <a:latin typeface="Nunito" pitchFamily="2" charset="0"/>
              </a:rPr>
              <a:t>.</a:t>
            </a:r>
          </a:p>
          <a:p>
            <a:pPr marL="514350" indent="-514350" algn="l" fontAlgn="base">
              <a:buFont typeface="+mj-lt"/>
              <a:buAutoNum type="arabicPeriod"/>
            </a:pPr>
            <a:r>
              <a:rPr lang="ru-RU" b="1" i="0" dirty="0" err="1">
                <a:solidFill>
                  <a:srgbClr val="273239"/>
                </a:solidFill>
                <a:effectLst/>
                <a:latin typeface="Nunito" pitchFamily="2" charset="0"/>
              </a:rPr>
              <a:t>Күту</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уақыты</a:t>
            </a:r>
            <a:r>
              <a:rPr lang="ru-RU" b="1" i="0" dirty="0">
                <a:solidFill>
                  <a:srgbClr val="273239"/>
                </a:solidFill>
                <a:effectLst/>
                <a:latin typeface="Nunito" pitchFamily="2" charset="0"/>
              </a:rPr>
              <a:t>: </a:t>
            </a:r>
            <a:r>
              <a:rPr lang="ru-RU" i="0" dirty="0" err="1">
                <a:solidFill>
                  <a:srgbClr val="273239"/>
                </a:solidFill>
                <a:effectLst/>
                <a:latin typeface="Nunito" pitchFamily="2" charset="0"/>
              </a:rPr>
              <a:t>белгісіз</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күтуден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туындаған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тығырыққа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тірелмеу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үшін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процестің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күту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уақытын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шектеу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үшін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күту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уақыты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механизмін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пайдалануға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болады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Егер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көмек</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күту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мерзімі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ішінде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қол</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жетімді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болмаса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процесті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ағымдағы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ресурстарды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босатуға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және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кейінірек</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қайталап</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көруге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мәжбүрлеуге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болады</a:t>
            </a:r>
            <a:r>
              <a:rPr lang="ru-RU"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1559286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EAB04-1196-8354-F3E8-7C86CD403B50}"/>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8EEECC30-F14B-7D31-4135-56D51518B076}"/>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B6F4ABD7-5BA5-F5F1-2CC0-AB88E6B02C0A}"/>
              </a:ext>
            </a:extLst>
          </p:cNvPr>
          <p:cNvPicPr>
            <a:picLocks noChangeAspect="1"/>
          </p:cNvPicPr>
          <p:nvPr/>
        </p:nvPicPr>
        <p:blipFill>
          <a:blip r:embed="rId2"/>
          <a:stretch>
            <a:fillRect/>
          </a:stretch>
        </p:blipFill>
        <p:spPr>
          <a:xfrm>
            <a:off x="741405" y="0"/>
            <a:ext cx="8847438" cy="6858000"/>
          </a:xfrm>
          <a:prstGeom prst="rect">
            <a:avLst/>
          </a:prstGeom>
        </p:spPr>
      </p:pic>
    </p:spTree>
    <p:extLst>
      <p:ext uri="{BB962C8B-B14F-4D97-AF65-F5344CB8AC3E}">
        <p14:creationId xmlns:p14="http://schemas.microsoft.com/office/powerpoint/2010/main" val="1238416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B1B61-3FC0-A821-6C10-214D74E6E44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E1616AD-25F3-5657-785C-945645FC39AD}"/>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18F163A-C502-3FE4-7C01-5B25EB2186F6}"/>
              </a:ext>
            </a:extLst>
          </p:cNvPr>
          <p:cNvPicPr>
            <a:picLocks noChangeAspect="1"/>
          </p:cNvPicPr>
          <p:nvPr/>
        </p:nvPicPr>
        <p:blipFill>
          <a:blip r:embed="rId2"/>
          <a:stretch>
            <a:fillRect/>
          </a:stretch>
        </p:blipFill>
        <p:spPr>
          <a:xfrm>
            <a:off x="1631091" y="471074"/>
            <a:ext cx="9255211" cy="5915851"/>
          </a:xfrm>
          <a:prstGeom prst="rect">
            <a:avLst/>
          </a:prstGeom>
        </p:spPr>
      </p:pic>
    </p:spTree>
    <p:extLst>
      <p:ext uri="{BB962C8B-B14F-4D97-AF65-F5344CB8AC3E}">
        <p14:creationId xmlns:p14="http://schemas.microsoft.com/office/powerpoint/2010/main" val="3507815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F4147-DCCB-5918-9D4C-290D9FE0D41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195EEAA-9D8B-CE8E-9559-CDF64FF0DC58}"/>
              </a:ext>
            </a:extLst>
          </p:cNvPr>
          <p:cNvSpPr>
            <a:spLocks noGrp="1"/>
          </p:cNvSpPr>
          <p:nvPr>
            <p:ph idx="1"/>
          </p:nvPr>
        </p:nvSpPr>
        <p:spPr/>
        <p:txBody>
          <a:bodyPr/>
          <a:lstStyle/>
          <a:p>
            <a:pPr algn="l" rtl="0" fontAlgn="base"/>
            <a:r>
              <a:rPr lang="ru-RU" b="0" i="0" dirty="0" err="1">
                <a:solidFill>
                  <a:srgbClr val="273239"/>
                </a:solidFill>
                <a:effectLst/>
                <a:latin typeface="Nunito" pitchFamily="2" charset="0"/>
              </a:rPr>
              <a:t>Егер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тірелудің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алдын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алгоритмін</a:t>
            </a:r>
            <a:r>
              <a:rPr lang="ru-RU" b="0" i="0" dirty="0">
                <a:solidFill>
                  <a:srgbClr val="273239"/>
                </a:solidFill>
                <a:effectLst/>
                <a:latin typeface="Nunito" pitchFamily="2" charset="0"/>
              </a:rPr>
              <a:t> де,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тірелудің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болдырмау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алгоритмін</a:t>
            </a:r>
            <a:r>
              <a:rPr lang="ru-RU" b="0" i="0" dirty="0">
                <a:solidFill>
                  <a:srgbClr val="273239"/>
                </a:solidFill>
                <a:effectLst/>
                <a:latin typeface="Nunito" pitchFamily="2" charset="0"/>
              </a:rPr>
              <a:t> де </a:t>
            </a:r>
            <a:r>
              <a:rPr lang="ru-RU" b="0" i="0" dirty="0" err="1">
                <a:solidFill>
                  <a:srgbClr val="273239"/>
                </a:solidFill>
                <a:effectLst/>
                <a:latin typeface="Nunito" pitchFamily="2" charset="0"/>
              </a:rPr>
              <a:t>қолданбаса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онда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жағдайы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туындауы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мүмкін</a:t>
            </a:r>
            <a:r>
              <a:rPr lang="ru-RU" b="0" i="0" dirty="0">
                <a:solidFill>
                  <a:srgbClr val="273239"/>
                </a:solidFill>
                <a:effectLst/>
                <a:latin typeface="Nunito" pitchFamily="2" charset="0"/>
              </a:rPr>
              <a:t>. </a:t>
            </a:r>
          </a:p>
          <a:p>
            <a:pPr algn="l" rtl="0" fontAlgn="base"/>
            <a:r>
              <a:rPr lang="ru-RU" b="0" i="0" dirty="0" err="1">
                <a:solidFill>
                  <a:srgbClr val="273239"/>
                </a:solidFill>
                <a:effectLst/>
                <a:latin typeface="Nunito" pitchFamily="2" charset="0"/>
              </a:rPr>
              <a:t>Бұл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жағдайда-Тығырыққа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тірелгенін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жүйенің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күйін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тексеру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қолданыңыз</a:t>
            </a:r>
            <a:r>
              <a:rPr lang="ru-RU" b="0" i="0" dirty="0">
                <a:solidFill>
                  <a:srgbClr val="273239"/>
                </a:solidFill>
                <a:effectLst/>
                <a:latin typeface="Nunito" pitchFamily="2" charset="0"/>
              </a:rPr>
              <a:t>.</a:t>
            </a:r>
          </a:p>
          <a:p>
            <a:pPr algn="l" rtl="0" fontAlgn="base"/>
            <a:r>
              <a:rPr lang="ru-RU" b="0" i="0" dirty="0" err="1">
                <a:solidFill>
                  <a:srgbClr val="273239"/>
                </a:solidFill>
                <a:effectLst/>
                <a:latin typeface="Nunito" pitchFamily="2" charset="0"/>
              </a:rPr>
              <a:t>Тығырықтан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шығу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қолданыңыз</a:t>
            </a:r>
            <a:r>
              <a:rPr lang="ru-RU" b="0" i="0" dirty="0">
                <a:solidFill>
                  <a:srgbClr val="273239"/>
                </a:solidFill>
                <a:effectLst/>
                <a:latin typeface="Nunito" pitchFamily="2" charset="0"/>
              </a:rPr>
              <a:t>. </a:t>
            </a:r>
            <a:endParaRPr lang="en-US" dirty="0"/>
          </a:p>
        </p:txBody>
      </p:sp>
    </p:spTree>
    <p:extLst>
      <p:ext uri="{BB962C8B-B14F-4D97-AF65-F5344CB8AC3E}">
        <p14:creationId xmlns:p14="http://schemas.microsoft.com/office/powerpoint/2010/main" val="2854913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53A30-E656-2307-DDB8-064E20A1DF69}"/>
              </a:ext>
            </a:extLst>
          </p:cNvPr>
          <p:cNvSpPr>
            <a:spLocks noGrp="1"/>
          </p:cNvSpPr>
          <p:nvPr>
            <p:ph type="title"/>
          </p:nvPr>
        </p:nvSpPr>
        <p:spPr/>
        <p:txBody>
          <a:bodyPr/>
          <a:lstStyle/>
          <a:p>
            <a:r>
              <a:rPr lang="kk-KZ" dirty="0"/>
              <a:t>Кіріспе</a:t>
            </a:r>
            <a:endParaRPr lang="en-US" dirty="0"/>
          </a:p>
        </p:txBody>
      </p:sp>
      <p:sp>
        <p:nvSpPr>
          <p:cNvPr id="3" name="Content Placeholder 2">
            <a:extLst>
              <a:ext uri="{FF2B5EF4-FFF2-40B4-BE49-F238E27FC236}">
                <a16:creationId xmlns:a16="http://schemas.microsoft.com/office/drawing/2014/main" id="{07E80F14-921F-0146-D6D4-6961FE5D8050}"/>
              </a:ext>
            </a:extLst>
          </p:cNvPr>
          <p:cNvSpPr>
            <a:spLocks noGrp="1"/>
          </p:cNvSpPr>
          <p:nvPr>
            <p:ph idx="1"/>
          </p:nvPr>
        </p:nvSpPr>
        <p:spPr/>
        <p:txBody>
          <a:bodyPr>
            <a:normAutofit/>
          </a:bodyPr>
          <a:lstStyle/>
          <a:p>
            <a:pPr algn="just" rtl="0" fontAlgn="base"/>
            <a:r>
              <a:rPr lang="ru-RU" i="0" dirty="0" err="1">
                <a:solidFill>
                  <a:srgbClr val="273239"/>
                </a:solidFill>
                <a:effectLst/>
                <a:latin typeface="Nunito" pitchFamily="2" charset="0"/>
              </a:rPr>
              <a:t>Екі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немесе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одан</a:t>
            </a:r>
            <a:r>
              <a:rPr lang="ru-RU" i="0" dirty="0">
                <a:solidFill>
                  <a:srgbClr val="273239"/>
                </a:solidFill>
                <a:effectLst/>
                <a:latin typeface="Nunito" pitchFamily="2" charset="0"/>
              </a:rPr>
              <a:t> да </a:t>
            </a:r>
            <a:r>
              <a:rPr lang="ru-RU" i="0" dirty="0" err="1">
                <a:solidFill>
                  <a:srgbClr val="273239"/>
                </a:solidFill>
                <a:effectLst/>
                <a:latin typeface="Nunito" pitchFamily="2" charset="0"/>
              </a:rPr>
              <a:t>көп</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процестер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уақытта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сыни</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бөлімді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уақытта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қол</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жеткізуге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тырысады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және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олар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уақытта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қол</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жеткізе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алмайды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немесе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олар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сыни</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бөлімге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кіре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алмайды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яғни</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бұл</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жағдай</a:t>
            </a:r>
            <a:r>
              <a:rPr lang="ru-RU" i="0" dirty="0">
                <a:solidFill>
                  <a:srgbClr val="273239"/>
                </a:solidFill>
                <a:effectLst/>
                <a:latin typeface="Nunito" pitchFamily="2" charset="0"/>
              </a:rPr>
              <a:t> </a:t>
            </a:r>
            <a:r>
              <a:rPr lang="ru-RU" b="1" i="0" dirty="0" err="1">
                <a:solidFill>
                  <a:srgbClr val="273239"/>
                </a:solidFill>
                <a:effectLst/>
                <a:latin typeface="Nunito" pitchFamily="2" charset="0"/>
              </a:rPr>
              <a:t>тығырыққа</a:t>
            </a:r>
            <a:r>
              <a:rPr lang="ru-RU" b="1" i="0" dirty="0">
                <a:solidFill>
                  <a:srgbClr val="273239"/>
                </a:solidFill>
                <a:effectLst/>
                <a:latin typeface="Nunito" pitchFamily="2" charset="0"/>
              </a:rPr>
              <a:t> </a:t>
            </a:r>
            <a:r>
              <a:rPr lang="ru-RU" i="0" dirty="0" err="1">
                <a:solidFill>
                  <a:srgbClr val="273239"/>
                </a:solidFill>
                <a:effectLst/>
                <a:latin typeface="Nunito" pitchFamily="2" charset="0"/>
              </a:rPr>
              <a:t>алып</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келеді</a:t>
            </a:r>
            <a:r>
              <a:rPr lang="ru-RU" b="1" i="0" dirty="0">
                <a:solidFill>
                  <a:srgbClr val="273239"/>
                </a:solidFill>
                <a:effectLst/>
                <a:latin typeface="Nunito" pitchFamily="2" charset="0"/>
              </a:rPr>
              <a:t>.</a:t>
            </a:r>
            <a:endParaRPr lang="en-US" b="1" i="0" dirty="0">
              <a:solidFill>
                <a:srgbClr val="273239"/>
              </a:solidFill>
              <a:effectLst/>
              <a:latin typeface="Nunito" pitchFamily="2" charset="0"/>
            </a:endParaRPr>
          </a:p>
          <a:p>
            <a:pPr algn="l" fontAlgn="base">
              <a:buFont typeface="+mj-lt"/>
              <a:buAutoNum type="arabicPeriod"/>
            </a:pPr>
            <a:r>
              <a:rPr lang="ru-RU" b="0" i="0" dirty="0" err="1">
                <a:solidFill>
                  <a:srgbClr val="273239"/>
                </a:solidFill>
                <a:effectLst/>
                <a:latin typeface="Nunito" pitchFamily="2" charset="0"/>
              </a:rPr>
              <a:t>Әрбір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процесті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аяқтау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бірнеше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қажет</a:t>
            </a:r>
            <a:r>
              <a:rPr lang="ru-RU" b="0" i="0" dirty="0">
                <a:solidFill>
                  <a:srgbClr val="273239"/>
                </a:solidFill>
                <a:effectLst/>
                <a:latin typeface="Nunito" pitchFamily="2" charset="0"/>
              </a:rPr>
              <a:t>.</a:t>
            </a:r>
          </a:p>
          <a:p>
            <a:pPr algn="l" fontAlgn="base">
              <a:buFont typeface="+mj-lt"/>
              <a:buAutoNum type="arabicPeriod"/>
            </a:pPr>
            <a:r>
              <a:rPr lang="ru-RU" b="0" i="0" dirty="0">
                <a:solidFill>
                  <a:srgbClr val="273239"/>
                </a:solidFill>
                <a:effectLst/>
                <a:latin typeface="Nunito" pitchFamily="2" charset="0"/>
              </a:rPr>
              <a:t>Процедура </a:t>
            </a:r>
            <a:r>
              <a:rPr lang="ru-RU" b="0" i="0" dirty="0" err="1">
                <a:solidFill>
                  <a:srgbClr val="273239"/>
                </a:solidFill>
                <a:effectLst/>
                <a:latin typeface="Nunito" pitchFamily="2" charset="0"/>
              </a:rPr>
              <a:t>ресурсқа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сұраныс</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жасайды</a:t>
            </a:r>
            <a:r>
              <a:rPr lang="ru-RU" b="0" i="0" dirty="0">
                <a:solidFill>
                  <a:srgbClr val="273239"/>
                </a:solidFill>
                <a:effectLst/>
                <a:latin typeface="Nunito" pitchFamily="2" charset="0"/>
              </a:rPr>
              <a:t>. Ресурс </a:t>
            </a:r>
            <a:r>
              <a:rPr lang="ru-RU" b="0" i="0" dirty="0" err="1">
                <a:solidFill>
                  <a:srgbClr val="273239"/>
                </a:solidFill>
                <a:effectLst/>
                <a:latin typeface="Nunito" pitchFamily="2" charset="0"/>
              </a:rPr>
              <a:t>қолжетімді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болса</a:t>
            </a:r>
            <a:r>
              <a:rPr lang="ru-RU" b="0" i="0" dirty="0">
                <a:solidFill>
                  <a:srgbClr val="273239"/>
                </a:solidFill>
                <a:effectLst/>
                <a:latin typeface="Nunito" pitchFamily="2" charset="0"/>
              </a:rPr>
              <a:t>, ОЖ оны </a:t>
            </a:r>
            <a:r>
              <a:rPr lang="ru-RU" b="0" i="0" dirty="0" err="1">
                <a:solidFill>
                  <a:srgbClr val="273239"/>
                </a:solidFill>
                <a:effectLst/>
                <a:latin typeface="Nunito" pitchFamily="2" charset="0"/>
              </a:rPr>
              <a:t>береді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әйтпесе</a:t>
            </a:r>
            <a:r>
              <a:rPr lang="ru-RU" b="0" i="0" dirty="0">
                <a:solidFill>
                  <a:srgbClr val="273239"/>
                </a:solidFill>
                <a:effectLst/>
                <a:latin typeface="Nunito" pitchFamily="2" charset="0"/>
              </a:rPr>
              <a:t> процесс </a:t>
            </a:r>
            <a:r>
              <a:rPr lang="ru-RU" b="0" i="0" dirty="0" err="1">
                <a:solidFill>
                  <a:srgbClr val="273239"/>
                </a:solidFill>
                <a:effectLst/>
                <a:latin typeface="Nunito" pitchFamily="2" charset="0"/>
              </a:rPr>
              <a:t>күтеді</a:t>
            </a:r>
            <a:r>
              <a:rPr lang="ru-RU" b="0" i="0" dirty="0">
                <a:solidFill>
                  <a:srgbClr val="273239"/>
                </a:solidFill>
                <a:effectLst/>
                <a:latin typeface="Nunito" pitchFamily="2" charset="0"/>
              </a:rPr>
              <a:t>.</a:t>
            </a:r>
          </a:p>
          <a:p>
            <a:pPr algn="l" fontAlgn="base">
              <a:buFont typeface="+mj-lt"/>
              <a:buAutoNum type="arabicPeriod"/>
            </a:pPr>
            <a:r>
              <a:rPr lang="ru-RU" b="0" i="0" dirty="0">
                <a:solidFill>
                  <a:srgbClr val="273239"/>
                </a:solidFill>
                <a:effectLst/>
                <a:latin typeface="Nunito" pitchFamily="2" charset="0"/>
              </a:rPr>
              <a:t>Процесс </a:t>
            </a:r>
            <a:r>
              <a:rPr lang="ru-RU" b="0" i="0" dirty="0" err="1">
                <a:solidFill>
                  <a:srgbClr val="273239"/>
                </a:solidFill>
                <a:effectLst/>
                <a:latin typeface="Nunito" pitchFamily="2" charset="0"/>
              </a:rPr>
              <a:t>аяқталғаннан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кейін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босатылады</a:t>
            </a:r>
            <a:r>
              <a:rPr lang="ru-RU" b="0"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329825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EA0A1-3A03-1CB8-AB2B-AF0492A4C507}"/>
              </a:ext>
            </a:extLst>
          </p:cNvPr>
          <p:cNvSpPr>
            <a:spLocks noGrp="1"/>
          </p:cNvSpPr>
          <p:nvPr>
            <p:ph type="title"/>
          </p:nvPr>
        </p:nvSpPr>
        <p:spPr/>
        <p:txBody>
          <a:bodyPr>
            <a:normAutofit fontScale="90000"/>
          </a:bodyPr>
          <a:lstStyle/>
          <a:p>
            <a:r>
              <a:rPr lang="ru-RU" b="1" i="0" dirty="0" err="1">
                <a:solidFill>
                  <a:srgbClr val="273239"/>
                </a:solidFill>
                <a:effectLst/>
                <a:latin typeface="Nunito" pitchFamily="2" charset="0"/>
              </a:rPr>
              <a:t>Операциялық</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Жүйелердегі</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Тығырықты</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Анықтау</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Алгоритмдерінің</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артықшылықтары</a:t>
            </a:r>
            <a:r>
              <a:rPr lang="ru-RU" b="1" i="0" dirty="0">
                <a:solidFill>
                  <a:srgbClr val="273239"/>
                </a:solidFill>
                <a:effectLst/>
                <a:latin typeface="Nunito" pitchFamily="2" charset="0"/>
              </a:rPr>
              <a:t>:</a:t>
            </a:r>
            <a:endParaRPr lang="en-US" dirty="0"/>
          </a:p>
        </p:txBody>
      </p:sp>
      <p:sp>
        <p:nvSpPr>
          <p:cNvPr id="3" name="Content Placeholder 2">
            <a:extLst>
              <a:ext uri="{FF2B5EF4-FFF2-40B4-BE49-F238E27FC236}">
                <a16:creationId xmlns:a16="http://schemas.microsoft.com/office/drawing/2014/main" id="{E3CB3936-2B31-2542-03AF-5460AB8BBB37}"/>
              </a:ext>
            </a:extLst>
          </p:cNvPr>
          <p:cNvSpPr>
            <a:spLocks noGrp="1"/>
          </p:cNvSpPr>
          <p:nvPr>
            <p:ph idx="1"/>
          </p:nvPr>
        </p:nvSpPr>
        <p:spPr/>
        <p:txBody>
          <a:bodyPr>
            <a:normAutofit fontScale="92500" lnSpcReduction="20000"/>
          </a:bodyPr>
          <a:lstStyle/>
          <a:p>
            <a:pPr algn="l" fontAlgn="base">
              <a:buFont typeface="+mj-lt"/>
              <a:buAutoNum type="arabicPeriod"/>
            </a:pPr>
            <a:r>
              <a:rPr lang="ru-RU" b="1" i="0" dirty="0" err="1">
                <a:solidFill>
                  <a:srgbClr val="273239"/>
                </a:solidFill>
                <a:effectLst/>
                <a:latin typeface="Nunito" pitchFamily="2" charset="0"/>
              </a:rPr>
              <a:t>Жүйенің</a:t>
            </a:r>
            <a:r>
              <a:rPr lang="ru-RU" b="1" i="0" dirty="0">
                <a:solidFill>
                  <a:srgbClr val="273239"/>
                </a:solidFill>
                <a:effectLst/>
                <a:latin typeface="Nunito" pitchFamily="2" charset="0"/>
              </a:rPr>
              <a:t> </a:t>
            </a:r>
            <a:r>
              <a:rPr lang="ru-RU" b="1" dirty="0" err="1">
                <a:solidFill>
                  <a:srgbClr val="273239"/>
                </a:solidFill>
                <a:latin typeface="Nunito" pitchFamily="2" charset="0"/>
              </a:rPr>
              <a:t>т</a:t>
            </a:r>
            <a:r>
              <a:rPr lang="ru-RU" b="1" i="0" dirty="0" err="1">
                <a:solidFill>
                  <a:srgbClr val="273239"/>
                </a:solidFill>
                <a:effectLst/>
                <a:latin typeface="Nunito" pitchFamily="2" charset="0"/>
              </a:rPr>
              <a:t>ұрақтылығын</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жақсарту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операциялық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жүйелерде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үлкен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алаңдаушылық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туғызады</a:t>
            </a:r>
            <a:r>
              <a:rPr lang="ru-RU" b="0" i="0" dirty="0">
                <a:solidFill>
                  <a:srgbClr val="273239"/>
                </a:solidFill>
                <a:effectLst/>
                <a:latin typeface="Nunito" pitchFamily="2" charset="0"/>
              </a:rPr>
              <a:t>, ал </a:t>
            </a:r>
            <a:r>
              <a:rPr lang="ru-RU" b="0" i="0" dirty="0" err="1">
                <a:solidFill>
                  <a:srgbClr val="273239"/>
                </a:solidFill>
                <a:effectLst/>
                <a:latin typeface="Nunito" pitchFamily="2" charset="0"/>
              </a:rPr>
              <a:t>тығырықтарды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шешу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жүйенің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тұрақтылығын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жақсартуға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көмектеседі</a:t>
            </a:r>
            <a:r>
              <a:rPr lang="ru-RU" b="0" i="0" dirty="0">
                <a:solidFill>
                  <a:srgbClr val="273239"/>
                </a:solidFill>
                <a:effectLst/>
                <a:latin typeface="Nunito" pitchFamily="2" charset="0"/>
              </a:rPr>
              <a:t>.</a:t>
            </a:r>
          </a:p>
          <a:p>
            <a:pPr algn="l" fontAlgn="base">
              <a:buFont typeface="+mj-lt"/>
              <a:buAutoNum type="arabicPeriod"/>
            </a:pPr>
            <a:r>
              <a:rPr lang="ru-RU" b="1" i="0" dirty="0" err="1">
                <a:solidFill>
                  <a:srgbClr val="273239"/>
                </a:solidFill>
                <a:effectLst/>
                <a:latin typeface="Nunito" pitchFamily="2" charset="0"/>
              </a:rPr>
              <a:t>Ресурстарды</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тиімді</a:t>
            </a:r>
            <a:r>
              <a:rPr lang="ru-RU" b="1" i="0" dirty="0">
                <a:solidFill>
                  <a:srgbClr val="273239"/>
                </a:solidFill>
                <a:effectLst/>
                <a:latin typeface="Nunito" pitchFamily="2" charset="0"/>
              </a:rPr>
              <a:t> </a:t>
            </a:r>
            <a:r>
              <a:rPr lang="ru-RU" b="1" dirty="0" err="1">
                <a:solidFill>
                  <a:srgbClr val="273239"/>
                </a:solidFill>
                <a:latin typeface="Nunito" pitchFamily="2" charset="0"/>
              </a:rPr>
              <a:t>п</a:t>
            </a:r>
            <a:r>
              <a:rPr lang="ru-RU" b="1" i="0" dirty="0" err="1">
                <a:solidFill>
                  <a:srgbClr val="273239"/>
                </a:solidFill>
                <a:effectLst/>
                <a:latin typeface="Nunito" pitchFamily="2" charset="0"/>
              </a:rPr>
              <a:t>айдалану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тірелгендерді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босату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арқылы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операциялық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ресурстардың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тиімді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пайдаланылуын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жүйенің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пайдаланушылардың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сұраныстарына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жауап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беруін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қамтамасыз</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ете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алады</a:t>
            </a:r>
            <a:r>
              <a:rPr lang="ru-RU" b="0" i="0" dirty="0">
                <a:solidFill>
                  <a:srgbClr val="273239"/>
                </a:solidFill>
                <a:effectLst/>
                <a:latin typeface="Nunito" pitchFamily="2" charset="0"/>
              </a:rPr>
              <a:t>.</a:t>
            </a:r>
          </a:p>
          <a:p>
            <a:pPr algn="l" fontAlgn="base">
              <a:buFont typeface="+mj-lt"/>
              <a:buAutoNum type="arabicPeriod"/>
            </a:pPr>
            <a:r>
              <a:rPr lang="ru-RU" b="1" i="0" dirty="0" err="1">
                <a:solidFill>
                  <a:srgbClr val="273239"/>
                </a:solidFill>
                <a:effectLst/>
                <a:latin typeface="Nunito" pitchFamily="2" charset="0"/>
              </a:rPr>
              <a:t>Оңай</a:t>
            </a:r>
            <a:r>
              <a:rPr lang="ru-RU" b="1" i="0" dirty="0">
                <a:solidFill>
                  <a:srgbClr val="273239"/>
                </a:solidFill>
                <a:effectLst/>
                <a:latin typeface="Nunito" pitchFamily="2" charset="0"/>
              </a:rPr>
              <a:t> </a:t>
            </a:r>
            <a:r>
              <a:rPr lang="ru-RU" b="1" dirty="0" err="1">
                <a:solidFill>
                  <a:srgbClr val="273239"/>
                </a:solidFill>
                <a:latin typeface="Nunito" pitchFamily="2" charset="0"/>
              </a:rPr>
              <a:t>і</a:t>
            </a:r>
            <a:r>
              <a:rPr lang="ru-RU" b="1" i="0" dirty="0" err="1">
                <a:solidFill>
                  <a:srgbClr val="273239"/>
                </a:solidFill>
                <a:effectLst/>
                <a:latin typeface="Nunito" pitchFamily="2" charset="0"/>
              </a:rPr>
              <a:t>ске</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асыру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Күту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Графигі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сияқты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кейбір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алгоритмдерін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орындау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салыстырмалы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түрде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қарапайым</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бөлу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синхрондау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талаптары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әртүрлі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операциялық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жүйелер</a:t>
            </a:r>
            <a:r>
              <a:rPr lang="ru-RU" b="0" i="0" dirty="0">
                <a:solidFill>
                  <a:srgbClr val="273239"/>
                </a:solidFill>
                <a:effectLst/>
                <a:latin typeface="Nunito" pitchFamily="2" charset="0"/>
              </a:rPr>
              <a:t> мен </a:t>
            </a:r>
            <a:r>
              <a:rPr lang="ru-RU" b="0" i="0" dirty="0" err="1">
                <a:solidFill>
                  <a:srgbClr val="273239"/>
                </a:solidFill>
                <a:effectLst/>
                <a:latin typeface="Nunito" pitchFamily="2" charset="0"/>
              </a:rPr>
              <a:t>жүйелердің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ауқымында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пайдаланылуы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мүмкін</a:t>
            </a:r>
            <a:r>
              <a:rPr lang="ru-RU" b="0"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3222548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7D311-7B91-EBFD-325D-847F14C45C61}"/>
              </a:ext>
            </a:extLst>
          </p:cNvPr>
          <p:cNvSpPr>
            <a:spLocks noGrp="1"/>
          </p:cNvSpPr>
          <p:nvPr>
            <p:ph type="title"/>
          </p:nvPr>
        </p:nvSpPr>
        <p:spPr/>
        <p:txBody>
          <a:bodyPr>
            <a:normAutofit fontScale="90000"/>
          </a:bodyPr>
          <a:lstStyle/>
          <a:p>
            <a:r>
              <a:rPr lang="ru-RU" b="1" i="0" dirty="0" err="1">
                <a:solidFill>
                  <a:srgbClr val="273239"/>
                </a:solidFill>
                <a:effectLst/>
                <a:latin typeface="Nunito" pitchFamily="2" charset="0"/>
              </a:rPr>
              <a:t>Операциялық</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Жүйелердегі</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Тығырықты</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Анықтау</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Алгоритмдерінің</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кемшіліктері</a:t>
            </a:r>
            <a:r>
              <a:rPr lang="ru-RU" b="1" i="0" dirty="0">
                <a:solidFill>
                  <a:srgbClr val="273239"/>
                </a:solidFill>
                <a:effectLst/>
                <a:latin typeface="Nunito" pitchFamily="2" charset="0"/>
              </a:rPr>
              <a:t>:</a:t>
            </a:r>
            <a:endParaRPr lang="en-US" dirty="0"/>
          </a:p>
        </p:txBody>
      </p:sp>
      <p:sp>
        <p:nvSpPr>
          <p:cNvPr id="3" name="Content Placeholder 2">
            <a:extLst>
              <a:ext uri="{FF2B5EF4-FFF2-40B4-BE49-F238E27FC236}">
                <a16:creationId xmlns:a16="http://schemas.microsoft.com/office/drawing/2014/main" id="{7C10E61A-E3E9-869C-9C8A-F3BFFFFF4E3E}"/>
              </a:ext>
            </a:extLst>
          </p:cNvPr>
          <p:cNvSpPr>
            <a:spLocks noGrp="1"/>
          </p:cNvSpPr>
          <p:nvPr>
            <p:ph idx="1"/>
          </p:nvPr>
        </p:nvSpPr>
        <p:spPr/>
        <p:txBody>
          <a:bodyPr>
            <a:normAutofit fontScale="77500" lnSpcReduction="20000"/>
          </a:bodyPr>
          <a:lstStyle/>
          <a:p>
            <a:pPr algn="l" fontAlgn="base">
              <a:buFont typeface="+mj-lt"/>
              <a:buAutoNum type="arabicPeriod"/>
            </a:pPr>
            <a:r>
              <a:rPr lang="ru-RU" b="0" i="0" dirty="0" err="1">
                <a:solidFill>
                  <a:srgbClr val="273239"/>
                </a:solidFill>
                <a:effectLst/>
                <a:latin typeface="Nunito" pitchFamily="2" charset="0"/>
              </a:rPr>
              <a:t>Өнімділіктің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Үстеме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Шығындары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Тығырықтан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шығуды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алгоритмдері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өнімділік</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тұрғысынан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айтарлықтай</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үстеме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шығындарды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енгізуі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мүмкін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өйткені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тығырықтан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шығуды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үнемі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тексеріп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тиісті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шараларды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қабылдауы</a:t>
            </a:r>
            <a:r>
              <a:rPr lang="ru-RU" b="0" i="0" dirty="0">
                <a:solidFill>
                  <a:srgbClr val="273239"/>
                </a:solidFill>
                <a:effectLst/>
                <a:latin typeface="Nunito" pitchFamily="2" charset="0"/>
              </a:rPr>
              <a:t> керек.</a:t>
            </a:r>
          </a:p>
          <a:p>
            <a:pPr algn="l" fontAlgn="base">
              <a:buFont typeface="+mj-lt"/>
              <a:buAutoNum type="arabicPeriod"/>
            </a:pPr>
            <a:r>
              <a:rPr lang="ru-RU" b="0" i="0" dirty="0" err="1">
                <a:solidFill>
                  <a:srgbClr val="273239"/>
                </a:solidFill>
                <a:effectLst/>
                <a:latin typeface="Nunito" pitchFamily="2" charset="0"/>
              </a:rPr>
              <a:t>Күрделілігі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Бөлу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Графигі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немесе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Уақытты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белгілеу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Сияқты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кейбір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алгоритмдерін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енгізу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күрделірек</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жүйені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оның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әрекетін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тереңірек</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түсінуді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талап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етеді</a:t>
            </a:r>
            <a:r>
              <a:rPr lang="ru-RU" b="0" i="0" dirty="0">
                <a:solidFill>
                  <a:srgbClr val="273239"/>
                </a:solidFill>
                <a:effectLst/>
                <a:latin typeface="Nunito" pitchFamily="2" charset="0"/>
              </a:rPr>
              <a:t>.</a:t>
            </a:r>
          </a:p>
          <a:p>
            <a:pPr algn="l" fontAlgn="base">
              <a:buFont typeface="+mj-lt"/>
              <a:buAutoNum type="arabicPeriod"/>
            </a:pPr>
            <a:r>
              <a:rPr lang="ru-RU" b="0" i="0" dirty="0" err="1">
                <a:solidFill>
                  <a:srgbClr val="273239"/>
                </a:solidFill>
                <a:effectLst/>
                <a:latin typeface="Nunito" pitchFamily="2" charset="0"/>
              </a:rPr>
              <a:t>Жалған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Позитивтер</a:t>
            </a:r>
            <a:r>
              <a:rPr lang="ru-RU" b="0" i="0" dirty="0">
                <a:solidFill>
                  <a:srgbClr val="273239"/>
                </a:solidFill>
                <a:effectLst/>
                <a:latin typeface="Nunito" pitchFamily="2" charset="0"/>
              </a:rPr>
              <a:t> мен </a:t>
            </a:r>
            <a:r>
              <a:rPr lang="ru-RU" b="0" i="0" dirty="0" err="1">
                <a:solidFill>
                  <a:srgbClr val="273239"/>
                </a:solidFill>
                <a:effectLst/>
                <a:latin typeface="Nunito" pitchFamily="2" charset="0"/>
              </a:rPr>
              <a:t>Негативтер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Тығырықты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алгоритмдері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жетілдірілмеген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жалған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позитивтер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немесе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негативтер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тудыруы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мүмкін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бұл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болмаған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кезде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тығырықтардың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болуын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немесе</a:t>
            </a:r>
            <a:r>
              <a:rPr lang="ru-RU" b="0" i="0" dirty="0">
                <a:solidFill>
                  <a:srgbClr val="273239"/>
                </a:solidFill>
                <a:effectLst/>
                <a:latin typeface="Nunito" pitchFamily="2" charset="0"/>
              </a:rPr>
              <a:t> бар </a:t>
            </a:r>
            <a:r>
              <a:rPr lang="ru-RU" b="0" i="0" dirty="0" err="1">
                <a:solidFill>
                  <a:srgbClr val="273239"/>
                </a:solidFill>
                <a:effectLst/>
                <a:latin typeface="Nunito" pitchFamily="2" charset="0"/>
              </a:rPr>
              <a:t>тығырықтарды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анықтай</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алмауын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көрсетеді.Тұтастай</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алғанда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таңдау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жүйенің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нақты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талаптарына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өнімділік</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күрделілік</a:t>
            </a:r>
            <a:r>
              <a:rPr lang="ru-RU" b="0" i="0" dirty="0">
                <a:solidFill>
                  <a:srgbClr val="273239"/>
                </a:solidFill>
                <a:effectLst/>
                <a:latin typeface="Nunito" pitchFamily="2" charset="0"/>
              </a:rPr>
              <a:t> пен </a:t>
            </a:r>
            <a:r>
              <a:rPr lang="ru-RU" b="0" i="0" dirty="0" err="1">
                <a:solidFill>
                  <a:srgbClr val="273239"/>
                </a:solidFill>
                <a:effectLst/>
                <a:latin typeface="Nunito" pitchFamily="2" charset="0"/>
              </a:rPr>
              <a:t>дәлдік</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арасындағы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компаға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жүйенің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тәуекелге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төзімділігіне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байланысты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Операциялық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тығырықтардың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тиімді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тиімді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анықталуын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шешілуін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қамтамасыз</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ету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осы </a:t>
            </a:r>
            <a:r>
              <a:rPr lang="ru-RU" b="0" i="0" dirty="0" err="1">
                <a:solidFill>
                  <a:srgbClr val="273239"/>
                </a:solidFill>
                <a:effectLst/>
                <a:latin typeface="Nunito" pitchFamily="2" charset="0"/>
              </a:rPr>
              <a:t>факторларды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теңестіруі</a:t>
            </a:r>
            <a:r>
              <a:rPr lang="ru-RU" b="0" i="0" dirty="0">
                <a:solidFill>
                  <a:srgbClr val="273239"/>
                </a:solidFill>
                <a:effectLst/>
                <a:latin typeface="Nunito" pitchFamily="2" charset="0"/>
              </a:rPr>
              <a:t> керек.</a:t>
            </a:r>
            <a:endParaRPr lang="en-US" dirty="0"/>
          </a:p>
        </p:txBody>
      </p:sp>
    </p:spTree>
    <p:extLst>
      <p:ext uri="{BB962C8B-B14F-4D97-AF65-F5344CB8AC3E}">
        <p14:creationId xmlns:p14="http://schemas.microsoft.com/office/powerpoint/2010/main" val="40664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F6255-C146-EAAD-38D4-9880CB1526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1D3AD89-5D4D-1D2F-3731-14BF5B2153BF}"/>
              </a:ext>
            </a:extLst>
          </p:cNvPr>
          <p:cNvSpPr>
            <a:spLocks noGrp="1"/>
          </p:cNvSpPr>
          <p:nvPr>
            <p:ph idx="1"/>
          </p:nvPr>
        </p:nvSpPr>
        <p:spPr/>
        <p:txBody>
          <a:bodyPr>
            <a:normAutofit fontScale="92500" lnSpcReduction="10000"/>
          </a:bodyPr>
          <a:lstStyle/>
          <a:p>
            <a:pPr algn="just" rtl="0" fontAlgn="base"/>
            <a:r>
              <a:rPr lang="ru-RU" b="0" i="0" dirty="0" err="1">
                <a:solidFill>
                  <a:srgbClr val="273239"/>
                </a:solidFill>
                <a:effectLst/>
                <a:latin typeface="Nunito" pitchFamily="2" charset="0"/>
              </a:rPr>
              <a:t>Операциялық</a:t>
            </a:r>
            <a:r>
              <a:rPr lang="ru-RU" b="0" i="0" dirty="0">
                <a:solidFill>
                  <a:srgbClr val="273239"/>
                </a:solidFill>
                <a:effectLst/>
                <a:latin typeface="Nunito" pitchFamily="2" charset="0"/>
              </a:rPr>
              <a:t> </a:t>
            </a:r>
            <a:r>
              <a:rPr lang="ru-RU" dirty="0" err="1">
                <a:solidFill>
                  <a:srgbClr val="273239"/>
                </a:solidFill>
                <a:latin typeface="Nunito" pitchFamily="2" charset="0"/>
              </a:rPr>
              <a:t>ж</a:t>
            </a:r>
            <a:r>
              <a:rPr lang="ru-RU" b="0" i="0" dirty="0" err="1">
                <a:solidFill>
                  <a:srgbClr val="273239"/>
                </a:solidFill>
                <a:effectLst/>
                <a:latin typeface="Nunito" pitchFamily="2" charset="0"/>
              </a:rPr>
              <a:t>үйелер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Банкирдің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алгоритмін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немесе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бөлу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графигін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қолдану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арқылы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тірелудің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алдын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тығырықтан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аулақ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болуды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қолданады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Тығырықтан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аулақ</a:t>
            </a:r>
            <a:r>
              <a:rPr lang="ru-RU" b="0" i="0" dirty="0">
                <a:solidFill>
                  <a:srgbClr val="273239"/>
                </a:solidFill>
                <a:effectLst/>
                <a:latin typeface="Nunito" pitchFamily="2" charset="0"/>
              </a:rPr>
              <a:t> болу </a:t>
            </a:r>
            <a:r>
              <a:rPr lang="ru-RU" b="0" i="0" dirty="0" err="1">
                <a:solidFill>
                  <a:srgbClr val="273239"/>
                </a:solidFill>
                <a:effectLst/>
                <a:latin typeface="Nunito" pitchFamily="2" charset="0"/>
              </a:rPr>
              <a:t>операциялық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жүйеге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процестің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орындалуын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аяқтау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қажетті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туралы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хабарлау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арқылы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жұмыс</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істейді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содан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кейін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операциялық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жүйе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талаптардың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орындалуы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немесе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орындалмауын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анықтайды</a:t>
            </a:r>
            <a:r>
              <a:rPr lang="ru-RU" b="0" i="0" dirty="0">
                <a:solidFill>
                  <a:srgbClr val="273239"/>
                </a:solidFill>
                <a:effectLst/>
                <a:latin typeface="Nunito" pitchFamily="2" charset="0"/>
              </a:rPr>
              <a:t>.</a:t>
            </a:r>
          </a:p>
          <a:p>
            <a:pPr algn="just" rtl="0" fontAlgn="base"/>
            <a:r>
              <a:rPr lang="ru-RU" b="0" i="0" dirty="0" err="1">
                <a:solidFill>
                  <a:srgbClr val="273239"/>
                </a:solidFill>
                <a:effectLst/>
                <a:latin typeface="Nunito" pitchFamily="2" charset="0"/>
              </a:rPr>
              <a:t>Егер</a:t>
            </a:r>
            <a:r>
              <a:rPr lang="ru-RU" b="0" i="0" dirty="0">
                <a:solidFill>
                  <a:srgbClr val="273239"/>
                </a:solidFill>
                <a:effectLst/>
                <a:latin typeface="Nunito" pitchFamily="2" charset="0"/>
              </a:rPr>
              <a:t> </a:t>
            </a:r>
            <a:r>
              <a:rPr lang="ru-RU" dirty="0" err="1">
                <a:solidFill>
                  <a:srgbClr val="273239"/>
                </a:solidFill>
                <a:latin typeface="Nunito" pitchFamily="2" charset="0"/>
              </a:rPr>
              <a:t>п</a:t>
            </a:r>
            <a:r>
              <a:rPr lang="ru-RU" b="0" i="0" dirty="0" err="1">
                <a:solidFill>
                  <a:srgbClr val="273239"/>
                </a:solidFill>
                <a:effectLst/>
                <a:latin typeface="Nunito" pitchFamily="2" charset="0"/>
              </a:rPr>
              <a:t>роцеске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қажетті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барлық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қазіргі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уақытта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қолда</a:t>
            </a:r>
            <a:r>
              <a:rPr lang="ru-RU" b="0" i="0" dirty="0">
                <a:solidFill>
                  <a:srgbClr val="273239"/>
                </a:solidFill>
                <a:effectLst/>
                <a:latin typeface="Nunito" pitchFamily="2" charset="0"/>
              </a:rPr>
              <a:t> бар </a:t>
            </a:r>
            <a:r>
              <a:rPr lang="ru-RU" b="0" i="0" dirty="0" err="1">
                <a:solidFill>
                  <a:srgbClr val="273239"/>
                </a:solidFill>
                <a:effectLst/>
                <a:latin typeface="Nunito" pitchFamily="2" charset="0"/>
              </a:rPr>
              <a:t>ресурстарға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қанағаттанса</a:t>
            </a:r>
            <a:r>
              <a:rPr lang="ru-RU" b="0" i="0" dirty="0">
                <a:solidFill>
                  <a:srgbClr val="273239"/>
                </a:solidFill>
                <a:effectLst/>
                <a:latin typeface="Nunito" pitchFamily="2" charset="0"/>
              </a:rPr>
              <a:t>, </a:t>
            </a:r>
            <a:r>
              <a:rPr lang="ru-RU" dirty="0" err="1">
                <a:solidFill>
                  <a:srgbClr val="273239"/>
                </a:solidFill>
                <a:latin typeface="Nunito" pitchFamily="2" charset="0"/>
              </a:rPr>
              <a:t>ж</a:t>
            </a:r>
            <a:r>
              <a:rPr lang="ru-RU" b="0" i="0" dirty="0" err="1">
                <a:solidFill>
                  <a:srgbClr val="273239"/>
                </a:solidFill>
                <a:effectLst/>
                <a:latin typeface="Nunito" pitchFamily="2" charset="0"/>
              </a:rPr>
              <a:t>үйе</a:t>
            </a:r>
            <a:r>
              <a:rPr lang="ru-RU" b="0" i="0" dirty="0">
                <a:solidFill>
                  <a:srgbClr val="273239"/>
                </a:solidFill>
                <a:effectLst/>
                <a:latin typeface="Nunito" pitchFamily="2" charset="0"/>
              </a:rPr>
              <a:t> </a:t>
            </a:r>
            <a:r>
              <a:rPr lang="ru-RU" dirty="0" err="1">
                <a:solidFill>
                  <a:srgbClr val="273239"/>
                </a:solidFill>
                <a:latin typeface="Nunito" pitchFamily="2" charset="0"/>
              </a:rPr>
              <a:t>қ</a:t>
            </a:r>
            <a:r>
              <a:rPr lang="ru-RU" b="0" i="0" dirty="0" err="1">
                <a:solidFill>
                  <a:srgbClr val="273239"/>
                </a:solidFill>
                <a:effectLst/>
                <a:latin typeface="Nunito" pitchFamily="2" charset="0"/>
              </a:rPr>
              <a:t>ауіпсіз</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күйде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болады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деп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айтылады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Егер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Процестің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барлық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ресурстық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талаптарын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қолда</a:t>
            </a:r>
            <a:r>
              <a:rPr lang="ru-RU" b="0" i="0" dirty="0">
                <a:solidFill>
                  <a:srgbClr val="273239"/>
                </a:solidFill>
                <a:effectLst/>
                <a:latin typeface="Nunito" pitchFamily="2" charset="0"/>
              </a:rPr>
              <a:t> бар </a:t>
            </a:r>
            <a:r>
              <a:rPr lang="ru-RU" b="0" i="0" dirty="0" err="1">
                <a:solidFill>
                  <a:srgbClr val="273239"/>
                </a:solidFill>
                <a:effectLst/>
                <a:latin typeface="Nunito" pitchFamily="2" charset="0"/>
              </a:rPr>
              <a:t>ресурстар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қандай</a:t>
            </a:r>
            <a:r>
              <a:rPr lang="ru-RU" b="0" i="0" dirty="0">
                <a:solidFill>
                  <a:srgbClr val="273239"/>
                </a:solidFill>
                <a:effectLst/>
                <a:latin typeface="Nunito" pitchFamily="2" charset="0"/>
              </a:rPr>
              <a:t> да </a:t>
            </a:r>
            <a:r>
              <a:rPr lang="ru-RU" b="0" i="0" dirty="0" err="1">
                <a:solidFill>
                  <a:srgbClr val="273239"/>
                </a:solidFill>
                <a:effectLst/>
                <a:latin typeface="Nunito" pitchFamily="2" charset="0"/>
              </a:rPr>
              <a:t>бір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жолмен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қанағаттандыра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алмаса</a:t>
            </a:r>
            <a:r>
              <a:rPr lang="ru-RU" b="0" i="0" dirty="0">
                <a:solidFill>
                  <a:srgbClr val="273239"/>
                </a:solidFill>
                <a:effectLst/>
                <a:latin typeface="Nunito" pitchFamily="2" charset="0"/>
              </a:rPr>
              <a:t>, </a:t>
            </a:r>
            <a:r>
              <a:rPr lang="ru-RU" dirty="0" err="1">
                <a:solidFill>
                  <a:srgbClr val="273239"/>
                </a:solidFill>
                <a:latin typeface="Nunito" pitchFamily="2" charset="0"/>
              </a:rPr>
              <a:t>ж</a:t>
            </a:r>
            <a:r>
              <a:rPr lang="ru-RU" b="0" i="0" dirty="0" err="1">
                <a:solidFill>
                  <a:srgbClr val="273239"/>
                </a:solidFill>
                <a:effectLst/>
                <a:latin typeface="Nunito" pitchFamily="2" charset="0"/>
              </a:rPr>
              <a:t>үйе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қауіпті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жағдайда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деп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айтылады</a:t>
            </a:r>
            <a:r>
              <a:rPr lang="ru-RU" b="0"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2626747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181B77-D7CE-858E-4C10-D9A4927F9781}"/>
              </a:ext>
            </a:extLst>
          </p:cNvPr>
          <p:cNvSpPr>
            <a:spLocks noGrp="1"/>
          </p:cNvSpPr>
          <p:nvPr>
            <p:ph type="title"/>
          </p:nvPr>
        </p:nvSpPr>
        <p:spPr>
          <a:xfrm>
            <a:off x="793662" y="386930"/>
            <a:ext cx="10066122" cy="1298448"/>
          </a:xfrm>
        </p:spPr>
        <p:txBody>
          <a:bodyPr anchor="b">
            <a:normAutofit/>
          </a:bodyPr>
          <a:lstStyle/>
          <a:p>
            <a:endParaRPr lang="en-US" sz="4800"/>
          </a:p>
        </p:txBody>
      </p:sp>
      <p:sp>
        <p:nvSpPr>
          <p:cNvPr id="4105" name="Rectangle 4104">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410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B62858E-A326-E1F1-5148-1E2B31020FBF}"/>
              </a:ext>
            </a:extLst>
          </p:cNvPr>
          <p:cNvSpPr>
            <a:spLocks noGrp="1"/>
          </p:cNvSpPr>
          <p:nvPr>
            <p:ph idx="1"/>
          </p:nvPr>
        </p:nvSpPr>
        <p:spPr>
          <a:xfrm>
            <a:off x="793661" y="2599509"/>
            <a:ext cx="4530898" cy="3639450"/>
          </a:xfrm>
        </p:spPr>
        <p:txBody>
          <a:bodyPr anchor="ctr">
            <a:normAutofit/>
          </a:bodyPr>
          <a:lstStyle/>
          <a:p>
            <a:pPr rtl="0" fontAlgn="base"/>
            <a:r>
              <a:rPr lang="ru-RU" sz="2000" b="1" i="0" dirty="0">
                <a:effectLst/>
                <a:latin typeface="Nunito" pitchFamily="2" charset="0"/>
              </a:rPr>
              <a:t>Р0-Дан Р4-ке </a:t>
            </a:r>
            <a:r>
              <a:rPr lang="ru-RU" sz="2000" b="1" i="0" dirty="0" err="1">
                <a:effectLst/>
                <a:latin typeface="Nunito" pitchFamily="2" charset="0"/>
              </a:rPr>
              <a:t>дейінгі</a:t>
            </a:r>
            <a:r>
              <a:rPr lang="ru-RU" sz="2000" b="1" i="0" dirty="0">
                <a:effectLst/>
                <a:latin typeface="Nunito" pitchFamily="2" charset="0"/>
              </a:rPr>
              <a:t> бес </a:t>
            </a:r>
            <a:r>
              <a:rPr lang="ru-RU" sz="2000" b="1" i="0" dirty="0" err="1">
                <a:effectLst/>
                <a:latin typeface="Nunito" pitchFamily="2" charset="0"/>
              </a:rPr>
              <a:t>процесі</a:t>
            </a:r>
            <a:r>
              <a:rPr lang="ru-RU" sz="2000" b="1" i="0" dirty="0">
                <a:effectLst/>
                <a:latin typeface="Nunito" pitchFamily="2" charset="0"/>
              </a:rPr>
              <a:t> </a:t>
            </a:r>
            <a:r>
              <a:rPr lang="ru-RU" sz="2000" b="1" i="0" dirty="0" err="1">
                <a:effectLst/>
                <a:latin typeface="Nunito" pitchFamily="2" charset="0"/>
              </a:rPr>
              <a:t>және</a:t>
            </a:r>
            <a:r>
              <a:rPr lang="ru-RU" sz="2000" b="1" i="0" dirty="0">
                <a:effectLst/>
                <a:latin typeface="Nunito" pitchFamily="2" charset="0"/>
              </a:rPr>
              <a:t> А, В, С </a:t>
            </a:r>
            <a:r>
              <a:rPr lang="ru-RU" sz="2000" b="1" i="0" dirty="0" err="1">
                <a:effectLst/>
                <a:latin typeface="Nunito" pitchFamily="2" charset="0"/>
              </a:rPr>
              <a:t>типті</a:t>
            </a:r>
            <a:r>
              <a:rPr lang="ru-RU" sz="2000" b="1" i="0" dirty="0">
                <a:effectLst/>
                <a:latin typeface="Nunito" pitchFamily="2" charset="0"/>
              </a:rPr>
              <a:t> </a:t>
            </a:r>
            <a:r>
              <a:rPr lang="ru-RU" sz="2000" b="1" i="0" dirty="0" err="1">
                <a:effectLst/>
                <a:latin typeface="Nunito" pitchFamily="2" charset="0"/>
              </a:rPr>
              <a:t>үш</a:t>
            </a:r>
            <a:r>
              <a:rPr lang="ru-RU" sz="2000" b="1" i="0" dirty="0">
                <a:effectLst/>
                <a:latin typeface="Nunito" pitchFamily="2" charset="0"/>
              </a:rPr>
              <a:t> ресурсы бар </a:t>
            </a:r>
            <a:r>
              <a:rPr lang="ru-RU" sz="2000" b="1" i="0" dirty="0" err="1">
                <a:effectLst/>
                <a:latin typeface="Nunito" pitchFamily="2" charset="0"/>
              </a:rPr>
              <a:t>жүйені</a:t>
            </a:r>
            <a:r>
              <a:rPr lang="ru-RU" sz="2000" b="1" i="0" dirty="0">
                <a:effectLst/>
                <a:latin typeface="Nunito" pitchFamily="2" charset="0"/>
              </a:rPr>
              <a:t> </a:t>
            </a:r>
            <a:r>
              <a:rPr lang="ru-RU" sz="2000" b="1" i="0" dirty="0" err="1">
                <a:effectLst/>
                <a:latin typeface="Nunito" pitchFamily="2" charset="0"/>
              </a:rPr>
              <a:t>ескере</a:t>
            </a:r>
            <a:r>
              <a:rPr lang="ru-RU" sz="2000" b="1" i="0" dirty="0">
                <a:effectLst/>
                <a:latin typeface="Nunito" pitchFamily="2" charset="0"/>
              </a:rPr>
              <a:t> </a:t>
            </a:r>
            <a:r>
              <a:rPr lang="ru-RU" sz="2000" b="1" i="0" dirty="0" err="1">
                <a:effectLst/>
                <a:latin typeface="Nunito" pitchFamily="2" charset="0"/>
              </a:rPr>
              <a:t>отырып</a:t>
            </a:r>
            <a:r>
              <a:rPr lang="ru-RU" sz="2000" b="1" i="0" dirty="0">
                <a:effectLst/>
                <a:latin typeface="Nunito" pitchFamily="2" charset="0"/>
              </a:rPr>
              <a:t>, А </a:t>
            </a:r>
            <a:r>
              <a:rPr lang="ru-RU" sz="2000" b="1" i="0" dirty="0" err="1">
                <a:effectLst/>
                <a:latin typeface="Nunito" pitchFamily="2" charset="0"/>
              </a:rPr>
              <a:t>Типті</a:t>
            </a:r>
            <a:r>
              <a:rPr lang="ru-RU" sz="2000" b="1" i="0" dirty="0">
                <a:effectLst/>
                <a:latin typeface="Nunito" pitchFamily="2" charset="0"/>
              </a:rPr>
              <a:t> </a:t>
            </a:r>
            <a:r>
              <a:rPr lang="ru-RU" sz="2000" b="1" i="0" dirty="0" err="1">
                <a:effectLst/>
                <a:latin typeface="Nunito" pitchFamily="2" charset="0"/>
              </a:rPr>
              <a:t>Ресурста</a:t>
            </a:r>
            <a:r>
              <a:rPr lang="ru-RU" sz="2000" b="1" i="0" dirty="0">
                <a:effectLst/>
                <a:latin typeface="Nunito" pitchFamily="2" charset="0"/>
              </a:rPr>
              <a:t> 10 </a:t>
            </a:r>
            <a:r>
              <a:rPr lang="ru-RU" sz="2000" b="1" i="0" dirty="0" err="1">
                <a:effectLst/>
                <a:latin typeface="Nunito" pitchFamily="2" charset="0"/>
              </a:rPr>
              <a:t>данасы</a:t>
            </a:r>
            <a:r>
              <a:rPr lang="ru-RU" sz="2000" b="1" i="0" dirty="0">
                <a:effectLst/>
                <a:latin typeface="Nunito" pitchFamily="2" charset="0"/>
              </a:rPr>
              <a:t>, В </a:t>
            </a:r>
            <a:r>
              <a:rPr lang="ru-RU" sz="2000" b="1" i="0" dirty="0" err="1">
                <a:effectLst/>
                <a:latin typeface="Nunito" pitchFamily="2" charset="0"/>
              </a:rPr>
              <a:t>типінде</a:t>
            </a:r>
            <a:r>
              <a:rPr lang="ru-RU" sz="2000" b="1" i="0" dirty="0">
                <a:effectLst/>
                <a:latin typeface="Nunito" pitchFamily="2" charset="0"/>
              </a:rPr>
              <a:t> 5 </a:t>
            </a:r>
            <a:r>
              <a:rPr lang="ru-RU" sz="2000" b="1" i="0" dirty="0" err="1">
                <a:effectLst/>
                <a:latin typeface="Nunito" pitchFamily="2" charset="0"/>
              </a:rPr>
              <a:t>данасы</a:t>
            </a:r>
            <a:r>
              <a:rPr lang="ru-RU" sz="2000" b="1" i="0" dirty="0">
                <a:effectLst/>
                <a:latin typeface="Nunito" pitchFamily="2" charset="0"/>
              </a:rPr>
              <a:t> </a:t>
            </a:r>
            <a:r>
              <a:rPr lang="ru-RU" sz="2000" b="1" i="0" dirty="0" err="1">
                <a:effectLst/>
                <a:latin typeface="Nunito" pitchFamily="2" charset="0"/>
              </a:rPr>
              <a:t>және</a:t>
            </a:r>
            <a:r>
              <a:rPr lang="ru-RU" sz="2000" b="1" i="0" dirty="0">
                <a:effectLst/>
                <a:latin typeface="Nunito" pitchFamily="2" charset="0"/>
              </a:rPr>
              <a:t> с </a:t>
            </a:r>
            <a:r>
              <a:rPr lang="ru-RU" sz="2000" b="1" i="0" dirty="0" err="1">
                <a:effectLst/>
                <a:latin typeface="Nunito" pitchFamily="2" charset="0"/>
              </a:rPr>
              <a:t>типінде</a:t>
            </a:r>
            <a:r>
              <a:rPr lang="ru-RU" sz="2000" b="1" i="0" dirty="0">
                <a:effectLst/>
                <a:latin typeface="Nunito" pitchFamily="2" charset="0"/>
              </a:rPr>
              <a:t> 7 </a:t>
            </a:r>
            <a:r>
              <a:rPr lang="ru-RU" sz="2000" b="1" i="0" dirty="0" err="1">
                <a:effectLst/>
                <a:latin typeface="Nunito" pitchFamily="2" charset="0"/>
              </a:rPr>
              <a:t>данасы</a:t>
            </a:r>
            <a:r>
              <a:rPr lang="ru-RU" sz="2000" b="1" i="0" dirty="0">
                <a:effectLst/>
                <a:latin typeface="Nunito" pitchFamily="2" charset="0"/>
              </a:rPr>
              <a:t> бар. </a:t>
            </a:r>
            <a:r>
              <a:rPr lang="ru-RU" sz="2000" b="1" i="0" dirty="0" err="1">
                <a:effectLst/>
                <a:latin typeface="Nunito" pitchFamily="2" charset="0"/>
              </a:rPr>
              <a:t>Уақыт</a:t>
            </a:r>
            <a:r>
              <a:rPr lang="ru-RU" sz="2000" b="1" i="0" dirty="0">
                <a:effectLst/>
                <a:latin typeface="Nunito" pitchFamily="2" charset="0"/>
              </a:rPr>
              <a:t> </a:t>
            </a:r>
            <a:r>
              <a:rPr lang="ru-RU" sz="2000" b="1" i="0" dirty="0" err="1">
                <a:effectLst/>
                <a:latin typeface="Nunito" pitchFamily="2" charset="0"/>
              </a:rPr>
              <a:t>өте</a:t>
            </a:r>
            <a:r>
              <a:rPr lang="ru-RU" sz="2000" b="1" i="0" dirty="0">
                <a:effectLst/>
                <a:latin typeface="Nunito" pitchFamily="2" charset="0"/>
              </a:rPr>
              <a:t> </a:t>
            </a:r>
            <a:r>
              <a:rPr lang="ru-RU" sz="2000" b="1" i="0" dirty="0" err="1">
                <a:effectLst/>
                <a:latin typeface="Nunito" pitchFamily="2" charset="0"/>
              </a:rPr>
              <a:t>келе</a:t>
            </a:r>
            <a:r>
              <a:rPr lang="ru-RU" sz="2000" b="1" i="0" dirty="0">
                <a:effectLst/>
                <a:latin typeface="Nunito" pitchFamily="2" charset="0"/>
              </a:rPr>
              <a:t> </a:t>
            </a:r>
            <a:r>
              <a:rPr lang="ru-RU" sz="2000" b="1" i="0" dirty="0" err="1">
                <a:effectLst/>
                <a:latin typeface="Nunito" pitchFamily="2" charset="0"/>
              </a:rPr>
              <a:t>делік</a:t>
            </a:r>
            <a:r>
              <a:rPr lang="ru-RU" sz="2000" b="1" i="0" dirty="0">
                <a:effectLst/>
                <a:latin typeface="Nunito" pitchFamily="2" charset="0"/>
              </a:rPr>
              <a:t> т0 </a:t>
            </a:r>
            <a:r>
              <a:rPr lang="ru-RU" sz="2000" b="1" i="0" dirty="0" err="1">
                <a:effectLst/>
                <a:latin typeface="Nunito" pitchFamily="2" charset="0"/>
              </a:rPr>
              <a:t>жүйенің</a:t>
            </a:r>
            <a:r>
              <a:rPr lang="ru-RU" sz="2000" b="1" i="0" dirty="0">
                <a:effectLst/>
                <a:latin typeface="Nunito" pitchFamily="2" charset="0"/>
              </a:rPr>
              <a:t> </a:t>
            </a:r>
            <a:r>
              <a:rPr lang="ru-RU" sz="2000" b="1" i="0" dirty="0" err="1">
                <a:effectLst/>
                <a:latin typeface="Nunito" pitchFamily="2" charset="0"/>
              </a:rPr>
              <a:t>келесі</a:t>
            </a:r>
            <a:r>
              <a:rPr lang="ru-RU" sz="2000" b="1" i="0" dirty="0">
                <a:effectLst/>
                <a:latin typeface="Nunito" pitchFamily="2" charset="0"/>
              </a:rPr>
              <a:t> </a:t>
            </a:r>
            <a:r>
              <a:rPr lang="ru-RU" sz="2000" b="1" i="0" dirty="0" err="1">
                <a:effectLst/>
                <a:latin typeface="Nunito" pitchFamily="2" charset="0"/>
              </a:rPr>
              <a:t>суреті</a:t>
            </a:r>
            <a:r>
              <a:rPr lang="ru-RU" sz="2000" b="1" i="0" dirty="0">
                <a:effectLst/>
                <a:latin typeface="Nunito" pitchFamily="2" charset="0"/>
              </a:rPr>
              <a:t> </a:t>
            </a:r>
            <a:r>
              <a:rPr lang="ru-RU" sz="2000" b="1" i="0" dirty="0" err="1">
                <a:effectLst/>
                <a:latin typeface="Nunito" pitchFamily="2" charset="0"/>
              </a:rPr>
              <a:t>алынды</a:t>
            </a:r>
            <a:r>
              <a:rPr lang="ru-RU" sz="2000" b="1" i="0" dirty="0">
                <a:effectLst/>
                <a:latin typeface="Nunito" pitchFamily="2" charset="0"/>
              </a:rPr>
              <a:t>:</a:t>
            </a:r>
            <a:r>
              <a:rPr lang="en-US" sz="2000" b="0" i="0" dirty="0">
                <a:effectLst/>
                <a:latin typeface="Nunito" pitchFamily="2" charset="0"/>
              </a:rPr>
              <a:t> </a:t>
            </a:r>
          </a:p>
          <a:p>
            <a:br>
              <a:rPr lang="en-US" sz="2000" dirty="0"/>
            </a:br>
            <a:endParaRPr lang="en-US" sz="2000" dirty="0"/>
          </a:p>
        </p:txBody>
      </p:sp>
      <p:pic>
        <p:nvPicPr>
          <p:cNvPr id="4098" name="Picture 2" descr="Lightbox">
            <a:extLst>
              <a:ext uri="{FF2B5EF4-FFF2-40B4-BE49-F238E27FC236}">
                <a16:creationId xmlns:a16="http://schemas.microsoft.com/office/drawing/2014/main" id="{2F7BAEF0-4D2C-A041-F951-8F5EF6E4EDC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11532" y="3141101"/>
            <a:ext cx="5150277" cy="2400552"/>
          </a:xfrm>
          <a:prstGeom prst="rect">
            <a:avLst/>
          </a:prstGeom>
          <a:noFill/>
          <a:extLst>
            <a:ext uri="{909E8E84-426E-40DD-AFC4-6F175D3DCCD1}">
              <a14:hiddenFill xmlns:a14="http://schemas.microsoft.com/office/drawing/2010/main">
                <a:solidFill>
                  <a:srgbClr val="FFFFFF"/>
                </a:solidFill>
              </a14:hiddenFill>
            </a:ext>
          </a:extLst>
        </p:spPr>
      </p:pic>
      <p:sp>
        <p:nvSpPr>
          <p:cNvPr id="4109" name="Rectangle 4108">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6106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0AECF-15C3-9D60-B324-FE94C53BB38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866E50-9B27-AFA3-6FB3-D0EDF75A1433}"/>
              </a:ext>
            </a:extLst>
          </p:cNvPr>
          <p:cNvSpPr>
            <a:spLocks noGrp="1"/>
          </p:cNvSpPr>
          <p:nvPr>
            <p:ph idx="1"/>
          </p:nvPr>
        </p:nvSpPr>
        <p:spPr/>
        <p:txBody>
          <a:bodyPr/>
          <a:lstStyle/>
          <a:p>
            <a:pPr algn="l" fontAlgn="base"/>
            <a:r>
              <a:rPr lang="en-US" b="1" i="0" dirty="0">
                <a:solidFill>
                  <a:srgbClr val="273239"/>
                </a:solidFill>
                <a:effectLst/>
                <a:latin typeface="Nunito" pitchFamily="2" charset="0"/>
              </a:rPr>
              <a:t>Q.1: </a:t>
            </a:r>
            <a:r>
              <a:rPr lang="ru-RU" b="1" i="0" dirty="0" err="1">
                <a:solidFill>
                  <a:srgbClr val="273239"/>
                </a:solidFill>
                <a:effectLst/>
                <a:latin typeface="Nunito" pitchFamily="2" charset="0"/>
              </a:rPr>
              <a:t>Қажеттілік</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матрицасының</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мазмұны</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қандай</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болады</a:t>
            </a:r>
            <a:r>
              <a:rPr lang="ru-RU" b="1" i="0" dirty="0">
                <a:solidFill>
                  <a:srgbClr val="273239"/>
                </a:solidFill>
                <a:effectLst/>
                <a:latin typeface="Nunito" pitchFamily="2" charset="0"/>
              </a:rPr>
              <a:t>?</a:t>
            </a:r>
          </a:p>
          <a:p>
            <a:pPr algn="l" fontAlgn="base"/>
            <a:r>
              <a:rPr lang="en-US" b="0" i="0" dirty="0">
                <a:solidFill>
                  <a:srgbClr val="273239"/>
                </a:solidFill>
                <a:effectLst/>
                <a:latin typeface="Nunito" pitchFamily="2" charset="0"/>
              </a:rPr>
              <a:t>Need [</a:t>
            </a:r>
            <a:r>
              <a:rPr lang="en-US" b="0" i="0" dirty="0" err="1">
                <a:solidFill>
                  <a:srgbClr val="273239"/>
                </a:solidFill>
                <a:effectLst/>
                <a:latin typeface="Nunito" pitchFamily="2" charset="0"/>
              </a:rPr>
              <a:t>i</a:t>
            </a:r>
            <a:r>
              <a:rPr lang="en-US" b="0" i="0" dirty="0">
                <a:solidFill>
                  <a:srgbClr val="273239"/>
                </a:solidFill>
                <a:effectLst/>
                <a:latin typeface="Nunito" pitchFamily="2" charset="0"/>
              </a:rPr>
              <a:t>, j] = Max [</a:t>
            </a:r>
            <a:r>
              <a:rPr lang="en-US" b="0" i="0" dirty="0" err="1">
                <a:solidFill>
                  <a:srgbClr val="273239"/>
                </a:solidFill>
                <a:effectLst/>
                <a:latin typeface="Nunito" pitchFamily="2" charset="0"/>
              </a:rPr>
              <a:t>i</a:t>
            </a:r>
            <a:r>
              <a:rPr lang="en-US" b="0" i="0" dirty="0">
                <a:solidFill>
                  <a:srgbClr val="273239"/>
                </a:solidFill>
                <a:effectLst/>
                <a:latin typeface="Nunito" pitchFamily="2" charset="0"/>
              </a:rPr>
              <a:t>, j] – Allocation [</a:t>
            </a:r>
            <a:r>
              <a:rPr lang="en-US" b="0" i="0" dirty="0" err="1">
                <a:solidFill>
                  <a:srgbClr val="273239"/>
                </a:solidFill>
                <a:effectLst/>
                <a:latin typeface="Nunito" pitchFamily="2" charset="0"/>
              </a:rPr>
              <a:t>i</a:t>
            </a:r>
            <a:r>
              <a:rPr lang="en-US" b="0" i="0" dirty="0">
                <a:solidFill>
                  <a:srgbClr val="273239"/>
                </a:solidFill>
                <a:effectLst/>
                <a:latin typeface="Nunito" pitchFamily="2" charset="0"/>
              </a:rPr>
              <a:t>, j]</a:t>
            </a:r>
            <a:br>
              <a:rPr lang="en-US" b="0" i="0" dirty="0">
                <a:solidFill>
                  <a:srgbClr val="273239"/>
                </a:solidFill>
                <a:effectLst/>
                <a:latin typeface="Nunito" pitchFamily="2" charset="0"/>
              </a:rPr>
            </a:br>
            <a:r>
              <a:rPr lang="ru-RU" b="0" i="0" dirty="0" err="1">
                <a:solidFill>
                  <a:srgbClr val="273239"/>
                </a:solidFill>
                <a:effectLst/>
                <a:latin typeface="Nunito" pitchFamily="2" charset="0"/>
              </a:rPr>
              <a:t>Сонымен</a:t>
            </a:r>
            <a:r>
              <a:rPr lang="ru-RU" b="0" i="0" dirty="0">
                <a:solidFill>
                  <a:srgbClr val="273239"/>
                </a:solidFill>
                <a:effectLst/>
                <a:latin typeface="Nunito" pitchFamily="2" charset="0"/>
              </a:rPr>
              <a:t>, </a:t>
            </a:r>
            <a:r>
              <a:rPr lang="ru-RU" dirty="0" err="1">
                <a:solidFill>
                  <a:srgbClr val="273239"/>
                </a:solidFill>
                <a:latin typeface="Nunito" pitchFamily="2" charset="0"/>
              </a:rPr>
              <a:t>қ</a:t>
            </a:r>
            <a:r>
              <a:rPr lang="ru-RU" b="0" i="0" dirty="0" err="1">
                <a:solidFill>
                  <a:srgbClr val="273239"/>
                </a:solidFill>
                <a:effectLst/>
                <a:latin typeface="Nunito" pitchFamily="2" charset="0"/>
              </a:rPr>
              <a:t>ажеттілік</a:t>
            </a:r>
            <a:r>
              <a:rPr lang="ru-RU" b="0" i="0" dirty="0">
                <a:solidFill>
                  <a:srgbClr val="273239"/>
                </a:solidFill>
                <a:effectLst/>
                <a:latin typeface="Nunito" pitchFamily="2" charset="0"/>
              </a:rPr>
              <a:t> </a:t>
            </a:r>
            <a:r>
              <a:rPr lang="ru-RU" dirty="0" err="1">
                <a:solidFill>
                  <a:srgbClr val="273239"/>
                </a:solidFill>
                <a:latin typeface="Nunito" pitchFamily="2" charset="0"/>
              </a:rPr>
              <a:t>м</a:t>
            </a:r>
            <a:r>
              <a:rPr lang="ru-RU" b="0" i="0" dirty="0" err="1">
                <a:solidFill>
                  <a:srgbClr val="273239"/>
                </a:solidFill>
                <a:effectLst/>
                <a:latin typeface="Nunito" pitchFamily="2" charset="0"/>
              </a:rPr>
              <a:t>атрицасы</a:t>
            </a:r>
            <a:r>
              <a:rPr lang="ru-RU" b="0" i="0" dirty="0">
                <a:solidFill>
                  <a:srgbClr val="273239"/>
                </a:solidFill>
                <a:effectLst/>
                <a:latin typeface="Nunito" pitchFamily="2" charset="0"/>
              </a:rPr>
              <a:t>:</a:t>
            </a:r>
            <a:endParaRPr lang="en-US" dirty="0"/>
          </a:p>
          <a:p>
            <a:endParaRPr lang="en-US" dirty="0"/>
          </a:p>
          <a:p>
            <a:endParaRPr lang="en-US" dirty="0"/>
          </a:p>
        </p:txBody>
      </p:sp>
      <p:pic>
        <p:nvPicPr>
          <p:cNvPr id="5126" name="Picture 6" descr="unnamed">
            <a:extLst>
              <a:ext uri="{FF2B5EF4-FFF2-40B4-BE49-F238E27FC236}">
                <a16:creationId xmlns:a16="http://schemas.microsoft.com/office/drawing/2014/main" id="{419AFE5D-FB37-4D31-A361-1429F58C9E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599" y="3429000"/>
            <a:ext cx="3614866" cy="3345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127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CB5AE-5418-C583-2C85-2E19E4270088}"/>
              </a:ext>
            </a:extLst>
          </p:cNvPr>
          <p:cNvSpPr>
            <a:spLocks noGrp="1"/>
          </p:cNvSpPr>
          <p:nvPr>
            <p:ph type="title"/>
          </p:nvPr>
        </p:nvSpPr>
        <p:spPr>
          <a:xfrm>
            <a:off x="838200" y="365125"/>
            <a:ext cx="10515600" cy="1784951"/>
          </a:xfrm>
        </p:spPr>
        <p:txBody>
          <a:bodyPr>
            <a:normAutofit/>
          </a:bodyPr>
          <a:lstStyle/>
          <a:p>
            <a:pPr fontAlgn="base"/>
            <a:r>
              <a:rPr lang="en-US" sz="2200" b="1" i="0" dirty="0">
                <a:solidFill>
                  <a:srgbClr val="273239"/>
                </a:solidFill>
                <a:effectLst/>
                <a:latin typeface="Nunito" pitchFamily="2" charset="0"/>
              </a:rPr>
              <a:t> </a:t>
            </a:r>
            <a:r>
              <a:rPr lang="ru-RU" sz="2200" b="1" i="0" dirty="0" err="1">
                <a:solidFill>
                  <a:srgbClr val="273239"/>
                </a:solidFill>
                <a:effectLst/>
                <a:latin typeface="Nunito" pitchFamily="2" charset="0"/>
              </a:rPr>
              <a:t>Жүйе</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қауіпсіз</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күйде</a:t>
            </a:r>
            <a:r>
              <a:rPr lang="ru-RU" sz="2200" b="1" i="0" dirty="0">
                <a:solidFill>
                  <a:srgbClr val="273239"/>
                </a:solidFill>
                <a:effectLst/>
                <a:latin typeface="Nunito" pitchFamily="2" charset="0"/>
              </a:rPr>
              <a:t> ме? </a:t>
            </a:r>
            <a:r>
              <a:rPr lang="ru-RU" sz="2200" b="1" i="0" dirty="0" err="1">
                <a:solidFill>
                  <a:srgbClr val="273239"/>
                </a:solidFill>
                <a:effectLst/>
                <a:latin typeface="Nunito" pitchFamily="2" charset="0"/>
              </a:rPr>
              <a:t>Егер</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Иә</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болса</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онда</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қауіпсіз</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реттілік</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қандай</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Берілген</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жүйеде</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Қауіпсіздік</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алгоритмін</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қолдану</a:t>
            </a:r>
            <a:br>
              <a:rPr lang="en-US" b="0" i="0" dirty="0">
                <a:solidFill>
                  <a:srgbClr val="273239"/>
                </a:solidFill>
                <a:effectLst/>
                <a:latin typeface="Nunito" pitchFamily="2" charset="0"/>
              </a:rPr>
            </a:br>
            <a:endParaRPr lang="en-US" dirty="0"/>
          </a:p>
        </p:txBody>
      </p:sp>
      <p:pic>
        <p:nvPicPr>
          <p:cNvPr id="6146" name="Picture 2" descr="Lightbox">
            <a:extLst>
              <a:ext uri="{FF2B5EF4-FFF2-40B4-BE49-F238E27FC236}">
                <a16:creationId xmlns:a16="http://schemas.microsoft.com/office/drawing/2014/main" id="{70510355-99E2-D83B-C358-08745F93861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825625"/>
            <a:ext cx="10616514" cy="466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108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FB26F-8750-2751-08AE-33D9C79D8E77}"/>
              </a:ext>
            </a:extLst>
          </p:cNvPr>
          <p:cNvSpPr>
            <a:spLocks noGrp="1"/>
          </p:cNvSpPr>
          <p:nvPr>
            <p:ph type="title"/>
          </p:nvPr>
        </p:nvSpPr>
        <p:spPr/>
        <p:txBody>
          <a:bodyPr>
            <a:normAutofit/>
          </a:bodyPr>
          <a:lstStyle/>
          <a:p>
            <a:r>
              <a:rPr lang="ru-RU" sz="2200" b="1" i="0" dirty="0" err="1">
                <a:solidFill>
                  <a:srgbClr val="273239"/>
                </a:solidFill>
                <a:effectLst/>
                <a:latin typeface="Nunito" pitchFamily="2" charset="0"/>
              </a:rPr>
              <a:t>Егер</a:t>
            </a:r>
            <a:r>
              <a:rPr lang="ru-RU" sz="2200" b="1" i="0" dirty="0">
                <a:solidFill>
                  <a:srgbClr val="273239"/>
                </a:solidFill>
                <a:effectLst/>
                <a:latin typeface="Nunito" pitchFamily="2" charset="0"/>
              </a:rPr>
              <a:t> </a:t>
            </a:r>
            <a:r>
              <a:rPr lang="en-US" sz="2200" b="1" i="0" dirty="0">
                <a:solidFill>
                  <a:srgbClr val="273239"/>
                </a:solidFill>
                <a:effectLst/>
                <a:latin typeface="Nunito" pitchFamily="2" charset="0"/>
              </a:rPr>
              <a:t>P1 </a:t>
            </a:r>
            <a:r>
              <a:rPr lang="ru-RU" sz="2200" b="1" i="0" dirty="0" err="1">
                <a:solidFill>
                  <a:srgbClr val="273239"/>
                </a:solidFill>
                <a:effectLst/>
                <a:latin typeface="Nunito" pitchFamily="2" charset="0"/>
              </a:rPr>
              <a:t>процесі</a:t>
            </a:r>
            <a:r>
              <a:rPr lang="ru-RU" sz="2200" b="1" i="0" dirty="0">
                <a:solidFill>
                  <a:srgbClr val="273239"/>
                </a:solidFill>
                <a:effectLst/>
                <a:latin typeface="Nunito" pitchFamily="2" charset="0"/>
              </a:rPr>
              <a:t> а </a:t>
            </a:r>
            <a:r>
              <a:rPr lang="ru-RU" sz="2200" b="1" i="0" dirty="0" err="1">
                <a:solidFill>
                  <a:srgbClr val="273239"/>
                </a:solidFill>
                <a:effectLst/>
                <a:latin typeface="Nunito" pitchFamily="2" charset="0"/>
              </a:rPr>
              <a:t>типті</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ресурстардың</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бір</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қосымша</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данасын</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және</a:t>
            </a:r>
            <a:r>
              <a:rPr lang="ru-RU" sz="2200" b="1" i="0" dirty="0">
                <a:solidFill>
                  <a:srgbClr val="273239"/>
                </a:solidFill>
                <a:effectLst/>
                <a:latin typeface="Nunito" pitchFamily="2" charset="0"/>
              </a:rPr>
              <a:t> с </a:t>
            </a:r>
            <a:r>
              <a:rPr lang="ru-RU" sz="2200" b="1" i="0" dirty="0" err="1">
                <a:solidFill>
                  <a:srgbClr val="273239"/>
                </a:solidFill>
                <a:effectLst/>
                <a:latin typeface="Nunito" pitchFamily="2" charset="0"/>
              </a:rPr>
              <a:t>типті</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ресурстардың</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екі</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данасын</a:t>
            </a:r>
            <a:r>
              <a:rPr lang="ru-RU" sz="2200" b="1" i="0" dirty="0">
                <a:solidFill>
                  <a:srgbClr val="273239"/>
                </a:solidFill>
                <a:effectLst/>
                <a:latin typeface="Nunito" pitchFamily="2" charset="0"/>
              </a:rPr>
              <a:t> </a:t>
            </a:r>
            <a:r>
              <a:rPr lang="ru-RU" sz="2200" b="1" i="0" dirty="0" err="1">
                <a:solidFill>
                  <a:srgbClr val="273239"/>
                </a:solidFill>
                <a:effectLst/>
                <a:latin typeface="Nunito" pitchFamily="2" charset="0"/>
              </a:rPr>
              <a:t>сұраса</a:t>
            </a:r>
            <a:r>
              <a:rPr lang="ru-RU" sz="2200" b="1" i="0" dirty="0">
                <a:solidFill>
                  <a:srgbClr val="273239"/>
                </a:solidFill>
                <a:effectLst/>
                <a:latin typeface="Nunito" pitchFamily="2" charset="0"/>
              </a:rPr>
              <a:t> не </a:t>
            </a:r>
            <a:r>
              <a:rPr lang="ru-RU" sz="2200" b="1" i="0" dirty="0" err="1">
                <a:solidFill>
                  <a:srgbClr val="273239"/>
                </a:solidFill>
                <a:effectLst/>
                <a:latin typeface="Nunito" pitchFamily="2" charset="0"/>
              </a:rPr>
              <a:t>болады</a:t>
            </a:r>
            <a:r>
              <a:rPr lang="ru-RU" sz="2200" b="1" i="0" dirty="0">
                <a:solidFill>
                  <a:srgbClr val="273239"/>
                </a:solidFill>
                <a:effectLst/>
                <a:latin typeface="Nunito" pitchFamily="2" charset="0"/>
              </a:rPr>
              <a:t>?</a:t>
            </a:r>
            <a:endParaRPr lang="en-US" dirty="0"/>
          </a:p>
        </p:txBody>
      </p:sp>
      <p:pic>
        <p:nvPicPr>
          <p:cNvPr id="7170" name="Picture 2" descr="allocation">
            <a:extLst>
              <a:ext uri="{FF2B5EF4-FFF2-40B4-BE49-F238E27FC236}">
                <a16:creationId xmlns:a16="http://schemas.microsoft.com/office/drawing/2014/main" id="{31324023-1553-B8E1-F38F-232CD23FDD2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5103" y="1544595"/>
            <a:ext cx="9860692" cy="4332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829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05A59-3944-2F95-1B66-8E7DD05EDA55}"/>
              </a:ext>
            </a:extLst>
          </p:cNvPr>
          <p:cNvSpPr>
            <a:spLocks noGrp="1"/>
          </p:cNvSpPr>
          <p:nvPr>
            <p:ph type="title"/>
          </p:nvPr>
        </p:nvSpPr>
        <p:spPr/>
        <p:txBody>
          <a:bodyPr>
            <a:normAutofit/>
          </a:bodyPr>
          <a:lstStyle/>
          <a:p>
            <a:r>
              <a:rPr lang="ru-RU" sz="2000" b="0" i="0" dirty="0" err="1">
                <a:solidFill>
                  <a:srgbClr val="273239"/>
                </a:solidFill>
                <a:effectLst/>
                <a:latin typeface="Nunito" pitchFamily="2" charset="0"/>
              </a:rPr>
              <a:t>Біз</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бұл</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жаңа</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жүйе</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күйінің</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қауіпсіз</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екенін</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анықтауымыз</a:t>
            </a:r>
            <a:r>
              <a:rPr lang="ru-RU" sz="2000" b="0" i="0" dirty="0">
                <a:solidFill>
                  <a:srgbClr val="273239"/>
                </a:solidFill>
                <a:effectLst/>
                <a:latin typeface="Nunito" pitchFamily="2" charset="0"/>
              </a:rPr>
              <a:t> керек. Ол </a:t>
            </a:r>
            <a:r>
              <a:rPr lang="ru-RU" sz="2000" b="0" i="0" dirty="0" err="1">
                <a:solidFill>
                  <a:srgbClr val="273239"/>
                </a:solidFill>
                <a:effectLst/>
                <a:latin typeface="Nunito" pitchFamily="2" charset="0"/>
              </a:rPr>
              <a:t>үшін</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біз</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жоғарыда</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аталған</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деректер</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құрылымында</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Қауіпсіздік</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алгоритмін</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қайтадан</a:t>
            </a:r>
            <a:r>
              <a:rPr lang="ru-RU" sz="2000" b="0" i="0" dirty="0">
                <a:solidFill>
                  <a:srgbClr val="273239"/>
                </a:solidFill>
                <a:effectLst/>
                <a:latin typeface="Nunito" pitchFamily="2" charset="0"/>
              </a:rPr>
              <a:t> </a:t>
            </a:r>
            <a:r>
              <a:rPr lang="ru-RU" sz="2000" b="0" i="0" dirty="0" err="1">
                <a:solidFill>
                  <a:srgbClr val="273239"/>
                </a:solidFill>
                <a:effectLst/>
                <a:latin typeface="Nunito" pitchFamily="2" charset="0"/>
              </a:rPr>
              <a:t>орындаймыз</a:t>
            </a:r>
            <a:r>
              <a:rPr lang="ru-RU" sz="2000" b="0" i="0" dirty="0">
                <a:solidFill>
                  <a:srgbClr val="273239"/>
                </a:solidFill>
                <a:effectLst/>
                <a:latin typeface="Nunito" pitchFamily="2" charset="0"/>
              </a:rPr>
              <a:t>.</a:t>
            </a:r>
            <a:endParaRPr lang="en-US" sz="2000" dirty="0"/>
          </a:p>
        </p:txBody>
      </p:sp>
      <p:pic>
        <p:nvPicPr>
          <p:cNvPr id="8194" name="Picture 2" descr="Q31">
            <a:extLst>
              <a:ext uri="{FF2B5EF4-FFF2-40B4-BE49-F238E27FC236}">
                <a16:creationId xmlns:a16="http://schemas.microsoft.com/office/drawing/2014/main" id="{4229906E-7B8A-9D94-FD65-C74A7239155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93036" y="1825625"/>
            <a:ext cx="700592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072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27DC5-8D59-AF00-2459-B08470DFD49F}"/>
              </a:ext>
            </a:extLst>
          </p:cNvPr>
          <p:cNvSpPr>
            <a:spLocks noGrp="1"/>
          </p:cNvSpPr>
          <p:nvPr>
            <p:ph type="title"/>
          </p:nvPr>
        </p:nvSpPr>
        <p:spPr/>
        <p:txBody>
          <a:bodyPr/>
          <a:lstStyle/>
          <a:p>
            <a:r>
              <a:rPr lang="ru-RU" b="1" i="0" dirty="0" err="1">
                <a:solidFill>
                  <a:srgbClr val="273239"/>
                </a:solidFill>
                <a:effectLst/>
                <a:latin typeface="Nunito" pitchFamily="2" charset="0"/>
              </a:rPr>
              <a:t>Тығырықтан</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шығу</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сипаттамалары</a:t>
            </a:r>
            <a:endParaRPr lang="en-US" dirty="0"/>
          </a:p>
        </p:txBody>
      </p:sp>
      <p:sp>
        <p:nvSpPr>
          <p:cNvPr id="3" name="Content Placeholder 2">
            <a:extLst>
              <a:ext uri="{FF2B5EF4-FFF2-40B4-BE49-F238E27FC236}">
                <a16:creationId xmlns:a16="http://schemas.microsoft.com/office/drawing/2014/main" id="{6FD097F0-6B90-FA78-9E59-10910F3058DE}"/>
              </a:ext>
            </a:extLst>
          </p:cNvPr>
          <p:cNvSpPr>
            <a:spLocks noGrp="1"/>
          </p:cNvSpPr>
          <p:nvPr>
            <p:ph idx="1"/>
          </p:nvPr>
        </p:nvSpPr>
        <p:spPr/>
        <p:txBody>
          <a:bodyPr/>
          <a:lstStyle/>
          <a:p>
            <a:pPr marL="0" indent="0" algn="just" rtl="0" fontAlgn="base">
              <a:buNone/>
            </a:pPr>
            <a:r>
              <a:rPr lang="ru-RU" b="0" i="0" dirty="0" err="1">
                <a:solidFill>
                  <a:srgbClr val="273239"/>
                </a:solidFill>
                <a:effectLst/>
                <a:latin typeface="Nunito" pitchFamily="2" charset="0"/>
              </a:rPr>
              <a:t>Тығырықтар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келесі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сипаттамаларға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ие</a:t>
            </a:r>
            <a:r>
              <a:rPr lang="ru-RU" b="0" i="0" dirty="0">
                <a:solidFill>
                  <a:srgbClr val="273239"/>
                </a:solidFill>
                <a:effectLst/>
                <a:latin typeface="Nunito" pitchFamily="2" charset="0"/>
              </a:rPr>
              <a:t>:</a:t>
            </a:r>
          </a:p>
          <a:p>
            <a:pPr marL="514350" indent="-514350" algn="just" rtl="0" fontAlgn="base">
              <a:buFont typeface="+mj-lt"/>
              <a:buAutoNum type="arabicPeriod"/>
            </a:pPr>
            <a:r>
              <a:rPr lang="ru-RU" b="0" i="0" dirty="0" err="1">
                <a:solidFill>
                  <a:srgbClr val="273239"/>
                </a:solidFill>
                <a:effectLst/>
                <a:latin typeface="Nunito" pitchFamily="2" charset="0"/>
              </a:rPr>
              <a:t>Өзара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алып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тастау</a:t>
            </a:r>
            <a:endParaRPr lang="ru-RU" b="0" i="0" dirty="0">
              <a:solidFill>
                <a:srgbClr val="273239"/>
              </a:solidFill>
              <a:effectLst/>
              <a:latin typeface="Nunito" pitchFamily="2" charset="0"/>
            </a:endParaRPr>
          </a:p>
          <a:p>
            <a:pPr marL="514350" indent="-514350" algn="just" rtl="0" fontAlgn="base">
              <a:buFont typeface="+mj-lt"/>
              <a:buAutoNum type="arabicPeriod"/>
            </a:pPr>
            <a:r>
              <a:rPr lang="ru-RU" b="0" i="0" dirty="0" err="1">
                <a:solidFill>
                  <a:srgbClr val="273239"/>
                </a:solidFill>
                <a:effectLst/>
                <a:latin typeface="Nunito" pitchFamily="2" charset="0"/>
              </a:rPr>
              <a:t>Ұстау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күту</a:t>
            </a:r>
            <a:endParaRPr lang="ru-RU" b="0" i="0" dirty="0">
              <a:solidFill>
                <a:srgbClr val="273239"/>
              </a:solidFill>
              <a:effectLst/>
              <a:latin typeface="Nunito" pitchFamily="2" charset="0"/>
            </a:endParaRPr>
          </a:p>
          <a:p>
            <a:pPr marL="514350" indent="-514350" algn="just" rtl="0" fontAlgn="base">
              <a:buFont typeface="+mj-lt"/>
              <a:buAutoNum type="arabicPeriod"/>
            </a:pPr>
            <a:r>
              <a:rPr lang="ru-RU" b="0" i="0" dirty="0" err="1">
                <a:solidFill>
                  <a:srgbClr val="273239"/>
                </a:solidFill>
                <a:effectLst/>
                <a:latin typeface="Nunito" pitchFamily="2" charset="0"/>
              </a:rPr>
              <a:t>Алдын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жоқ</a:t>
            </a:r>
            <a:endParaRPr lang="ru-RU" b="0" i="0" dirty="0">
              <a:solidFill>
                <a:srgbClr val="273239"/>
              </a:solidFill>
              <a:effectLst/>
              <a:latin typeface="Nunito" pitchFamily="2" charset="0"/>
            </a:endParaRPr>
          </a:p>
          <a:p>
            <a:pPr marL="514350" indent="-514350" algn="just" rtl="0" fontAlgn="base">
              <a:buFont typeface="+mj-lt"/>
              <a:buAutoNum type="arabicPeriod"/>
            </a:pPr>
            <a:r>
              <a:rPr lang="ru-RU" b="0" i="0" dirty="0" err="1">
                <a:solidFill>
                  <a:srgbClr val="273239"/>
                </a:solidFill>
                <a:effectLst/>
                <a:latin typeface="Nunito" pitchFamily="2" charset="0"/>
              </a:rPr>
              <a:t>Айналмалы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күту</a:t>
            </a:r>
            <a:endParaRPr lang="en-US" dirty="0"/>
          </a:p>
        </p:txBody>
      </p:sp>
    </p:spTree>
    <p:extLst>
      <p:ext uri="{BB962C8B-B14F-4D97-AF65-F5344CB8AC3E}">
        <p14:creationId xmlns:p14="http://schemas.microsoft.com/office/powerpoint/2010/main" val="3223238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1D812-5317-17E2-7336-61E60D7E5C19}"/>
              </a:ext>
            </a:extLst>
          </p:cNvPr>
          <p:cNvSpPr>
            <a:spLocks noGrp="1"/>
          </p:cNvSpPr>
          <p:nvPr>
            <p:ph type="title"/>
          </p:nvPr>
        </p:nvSpPr>
        <p:spPr/>
        <p:txBody>
          <a:bodyPr/>
          <a:lstStyle/>
          <a:p>
            <a:r>
              <a:rPr lang="ru-RU" b="1" i="1" dirty="0" err="1">
                <a:solidFill>
                  <a:srgbClr val="273239"/>
                </a:solidFill>
                <a:effectLst/>
                <a:latin typeface="Nunito" pitchFamily="2" charset="0"/>
              </a:rPr>
              <a:t>Тығырықтың</a:t>
            </a:r>
            <a:r>
              <a:rPr lang="ru-RU" b="1" i="1" dirty="0">
                <a:solidFill>
                  <a:srgbClr val="273239"/>
                </a:solidFill>
                <a:effectLst/>
                <a:latin typeface="Nunito" pitchFamily="2" charset="0"/>
              </a:rPr>
              <a:t> </a:t>
            </a:r>
            <a:r>
              <a:rPr lang="ru-RU" b="1" i="1" dirty="0" err="1">
                <a:solidFill>
                  <a:srgbClr val="273239"/>
                </a:solidFill>
                <a:effectLst/>
                <a:latin typeface="Nunito" pitchFamily="2" charset="0"/>
              </a:rPr>
              <a:t>алдын</a:t>
            </a:r>
            <a:r>
              <a:rPr lang="ru-RU" b="1" i="1" dirty="0">
                <a:solidFill>
                  <a:srgbClr val="273239"/>
                </a:solidFill>
                <a:effectLst/>
                <a:latin typeface="Nunito" pitchFamily="2" charset="0"/>
              </a:rPr>
              <a:t> </a:t>
            </a:r>
            <a:r>
              <a:rPr lang="ru-RU" b="1" i="1" dirty="0" err="1">
                <a:solidFill>
                  <a:srgbClr val="273239"/>
                </a:solidFill>
                <a:effectLst/>
                <a:latin typeface="Nunito" pitchFamily="2" charset="0"/>
              </a:rPr>
              <a:t>алу</a:t>
            </a:r>
            <a:endParaRPr lang="en-US" dirty="0"/>
          </a:p>
        </p:txBody>
      </p:sp>
      <p:sp>
        <p:nvSpPr>
          <p:cNvPr id="3" name="Content Placeholder 2">
            <a:extLst>
              <a:ext uri="{FF2B5EF4-FFF2-40B4-BE49-F238E27FC236}">
                <a16:creationId xmlns:a16="http://schemas.microsoft.com/office/drawing/2014/main" id="{D1122672-8EAF-0D54-8927-830CD977F431}"/>
              </a:ext>
            </a:extLst>
          </p:cNvPr>
          <p:cNvSpPr>
            <a:spLocks noGrp="1"/>
          </p:cNvSpPr>
          <p:nvPr>
            <p:ph idx="1"/>
          </p:nvPr>
        </p:nvSpPr>
        <p:spPr/>
        <p:txBody>
          <a:bodyPr/>
          <a:lstStyle/>
          <a:p>
            <a:pPr algn="just"/>
            <a:r>
              <a:rPr lang="ru-RU" b="1" i="1" dirty="0" err="1">
                <a:solidFill>
                  <a:srgbClr val="273239"/>
                </a:solidFill>
                <a:effectLst/>
                <a:latin typeface="Nunito" pitchFamily="2" charset="0"/>
              </a:rPr>
              <a:t>Тығырықтың</a:t>
            </a:r>
            <a:r>
              <a:rPr lang="ru-RU" b="1" i="1" dirty="0">
                <a:solidFill>
                  <a:srgbClr val="273239"/>
                </a:solidFill>
                <a:effectLst/>
                <a:latin typeface="Nunito" pitchFamily="2" charset="0"/>
              </a:rPr>
              <a:t> </a:t>
            </a:r>
            <a:r>
              <a:rPr lang="ru-RU" b="1" i="1" dirty="0" err="1">
                <a:solidFill>
                  <a:srgbClr val="273239"/>
                </a:solidFill>
                <a:effectLst/>
                <a:latin typeface="Nunito" pitchFamily="2" charset="0"/>
              </a:rPr>
              <a:t>алдын</a:t>
            </a:r>
            <a:r>
              <a:rPr lang="ru-RU" b="1" i="1" dirty="0">
                <a:solidFill>
                  <a:srgbClr val="273239"/>
                </a:solidFill>
                <a:effectLst/>
                <a:latin typeface="Nunito" pitchFamily="2" charset="0"/>
              </a:rPr>
              <a:t> </a:t>
            </a:r>
            <a:r>
              <a:rPr lang="ru-RU" b="1" i="1" dirty="0" err="1">
                <a:solidFill>
                  <a:srgbClr val="273239"/>
                </a:solidFill>
                <a:effectLst/>
                <a:latin typeface="Nunito" pitchFamily="2" charset="0"/>
              </a:rPr>
              <a:t>алу</a:t>
            </a:r>
            <a:r>
              <a:rPr lang="ru-RU" b="1" i="1" dirty="0">
                <a:solidFill>
                  <a:srgbClr val="273239"/>
                </a:solidFill>
                <a:effectLst/>
                <a:latin typeface="Nunito" pitchFamily="2" charset="0"/>
              </a:rPr>
              <a:t> </a:t>
            </a:r>
            <a:r>
              <a:rPr lang="ru-RU" dirty="0" err="1">
                <a:solidFill>
                  <a:srgbClr val="273239"/>
                </a:solidFill>
                <a:effectLst/>
                <a:latin typeface="Nunito" pitchFamily="2" charset="0"/>
              </a:rPr>
              <a:t>амалдық</a:t>
            </a:r>
            <a:r>
              <a:rPr lang="ru-RU" dirty="0">
                <a:solidFill>
                  <a:srgbClr val="273239"/>
                </a:solidFill>
                <a:effectLst/>
                <a:latin typeface="Nunito" pitchFamily="2" charset="0"/>
              </a:rPr>
              <a:t> </a:t>
            </a:r>
            <a:r>
              <a:rPr lang="ru-RU" dirty="0" err="1">
                <a:solidFill>
                  <a:srgbClr val="273239"/>
                </a:solidFill>
                <a:effectLst/>
                <a:latin typeface="Nunito" pitchFamily="2" charset="0"/>
              </a:rPr>
              <a:t>жүйелерде</a:t>
            </a:r>
            <a:r>
              <a:rPr lang="ru-RU" dirty="0">
                <a:solidFill>
                  <a:srgbClr val="273239"/>
                </a:solidFill>
                <a:effectLst/>
                <a:latin typeface="Nunito" pitchFamily="2" charset="0"/>
              </a:rPr>
              <a:t> </a:t>
            </a:r>
            <a:r>
              <a:rPr lang="ru-RU" dirty="0" err="1">
                <a:solidFill>
                  <a:srgbClr val="273239"/>
                </a:solidFill>
                <a:effectLst/>
                <a:latin typeface="Nunito" pitchFamily="2" charset="0"/>
              </a:rPr>
              <a:t>екі</a:t>
            </a:r>
            <a:r>
              <a:rPr lang="ru-RU" dirty="0">
                <a:solidFill>
                  <a:srgbClr val="273239"/>
                </a:solidFill>
                <a:effectLst/>
                <a:latin typeface="Nunito" pitchFamily="2" charset="0"/>
              </a:rPr>
              <a:t> </a:t>
            </a:r>
            <a:r>
              <a:rPr lang="ru-RU" dirty="0" err="1">
                <a:solidFill>
                  <a:srgbClr val="273239"/>
                </a:solidFill>
                <a:effectLst/>
                <a:latin typeface="Nunito" pitchFamily="2" charset="0"/>
              </a:rPr>
              <a:t>немесе</a:t>
            </a:r>
            <a:r>
              <a:rPr lang="ru-RU" dirty="0">
                <a:solidFill>
                  <a:srgbClr val="273239"/>
                </a:solidFill>
                <a:effectLst/>
                <a:latin typeface="Nunito" pitchFamily="2" charset="0"/>
              </a:rPr>
              <a:t> </a:t>
            </a:r>
            <a:r>
              <a:rPr lang="ru-RU" dirty="0" err="1">
                <a:solidFill>
                  <a:srgbClr val="273239"/>
                </a:solidFill>
                <a:effectLst/>
                <a:latin typeface="Nunito" pitchFamily="2" charset="0"/>
              </a:rPr>
              <a:t>одан</a:t>
            </a:r>
            <a:r>
              <a:rPr lang="ru-RU" dirty="0">
                <a:solidFill>
                  <a:srgbClr val="273239"/>
                </a:solidFill>
                <a:effectLst/>
                <a:latin typeface="Nunito" pitchFamily="2" charset="0"/>
              </a:rPr>
              <a:t> да </a:t>
            </a:r>
            <a:r>
              <a:rPr lang="ru-RU" dirty="0" err="1">
                <a:solidFill>
                  <a:srgbClr val="273239"/>
                </a:solidFill>
                <a:effectLst/>
                <a:latin typeface="Nunito" pitchFamily="2" charset="0"/>
              </a:rPr>
              <a:t>көп</a:t>
            </a:r>
            <a:r>
              <a:rPr lang="ru-RU" dirty="0">
                <a:solidFill>
                  <a:srgbClr val="273239"/>
                </a:solidFill>
                <a:effectLst/>
                <a:latin typeface="Nunito" pitchFamily="2" charset="0"/>
              </a:rPr>
              <a:t> </a:t>
            </a:r>
            <a:r>
              <a:rPr lang="ru-RU" dirty="0" err="1">
                <a:solidFill>
                  <a:srgbClr val="273239"/>
                </a:solidFill>
                <a:effectLst/>
                <a:latin typeface="Nunito" pitchFamily="2" charset="0"/>
              </a:rPr>
              <a:t>процесстердің</a:t>
            </a:r>
            <a:r>
              <a:rPr lang="ru-RU" dirty="0">
                <a:solidFill>
                  <a:srgbClr val="273239"/>
                </a:solidFill>
                <a:effectLst/>
                <a:latin typeface="Nunito" pitchFamily="2" charset="0"/>
              </a:rPr>
              <a:t> </a:t>
            </a:r>
            <a:r>
              <a:rPr lang="ru-RU" dirty="0" err="1">
                <a:solidFill>
                  <a:srgbClr val="273239"/>
                </a:solidFill>
                <a:effectLst/>
                <a:latin typeface="Nunito" pitchFamily="2" charset="0"/>
              </a:rPr>
              <a:t>әрқайсысы</a:t>
            </a:r>
            <a:r>
              <a:rPr lang="ru-RU" dirty="0">
                <a:solidFill>
                  <a:srgbClr val="273239"/>
                </a:solidFill>
                <a:effectLst/>
                <a:latin typeface="Nunito" pitchFamily="2" charset="0"/>
              </a:rPr>
              <a:t> </a:t>
            </a:r>
            <a:r>
              <a:rPr lang="ru-RU" dirty="0" err="1">
                <a:solidFill>
                  <a:srgbClr val="273239"/>
                </a:solidFill>
                <a:effectLst/>
                <a:latin typeface="Nunito" pitchFamily="2" charset="0"/>
              </a:rPr>
              <a:t>ресурсты</a:t>
            </a:r>
            <a:r>
              <a:rPr lang="ru-RU" dirty="0">
                <a:solidFill>
                  <a:srgbClr val="273239"/>
                </a:solidFill>
                <a:effectLst/>
                <a:latin typeface="Nunito" pitchFamily="2" charset="0"/>
              </a:rPr>
              <a:t> </a:t>
            </a:r>
            <a:r>
              <a:rPr lang="ru-RU" dirty="0" err="1">
                <a:solidFill>
                  <a:srgbClr val="273239"/>
                </a:solidFill>
                <a:effectLst/>
                <a:latin typeface="Nunito" pitchFamily="2" charset="0"/>
              </a:rPr>
              <a:t>босатуын</a:t>
            </a:r>
            <a:r>
              <a:rPr lang="ru-RU" dirty="0">
                <a:solidFill>
                  <a:srgbClr val="273239"/>
                </a:solidFill>
                <a:effectLst/>
                <a:latin typeface="Nunito" pitchFamily="2" charset="0"/>
              </a:rPr>
              <a:t> </a:t>
            </a:r>
            <a:r>
              <a:rPr lang="ru-RU" dirty="0" err="1">
                <a:solidFill>
                  <a:srgbClr val="273239"/>
                </a:solidFill>
                <a:effectLst/>
                <a:latin typeface="Nunito" pitchFamily="2" charset="0"/>
              </a:rPr>
              <a:t>күтетіндіктен</a:t>
            </a:r>
            <a:r>
              <a:rPr lang="ru-RU" dirty="0">
                <a:solidFill>
                  <a:srgbClr val="273239"/>
                </a:solidFill>
                <a:effectLst/>
                <a:latin typeface="Nunito" pitchFamily="2" charset="0"/>
              </a:rPr>
              <a:t> </a:t>
            </a:r>
            <a:r>
              <a:rPr lang="ru-RU" dirty="0" err="1">
                <a:solidFill>
                  <a:srgbClr val="273239"/>
                </a:solidFill>
                <a:effectLst/>
                <a:latin typeface="Nunito" pitchFamily="2" charset="0"/>
              </a:rPr>
              <a:t>жұмысын</a:t>
            </a:r>
            <a:r>
              <a:rPr lang="ru-RU" dirty="0">
                <a:solidFill>
                  <a:srgbClr val="273239"/>
                </a:solidFill>
                <a:effectLst/>
                <a:latin typeface="Nunito" pitchFamily="2" charset="0"/>
              </a:rPr>
              <a:t> </a:t>
            </a:r>
            <a:r>
              <a:rPr lang="ru-RU" dirty="0" err="1">
                <a:solidFill>
                  <a:srgbClr val="273239"/>
                </a:solidFill>
                <a:effectLst/>
                <a:latin typeface="Nunito" pitchFamily="2" charset="0"/>
              </a:rPr>
              <a:t>жалғастыра</a:t>
            </a:r>
            <a:r>
              <a:rPr lang="ru-RU" dirty="0">
                <a:solidFill>
                  <a:srgbClr val="273239"/>
                </a:solidFill>
                <a:effectLst/>
                <a:latin typeface="Nunito" pitchFamily="2" charset="0"/>
              </a:rPr>
              <a:t> </a:t>
            </a:r>
            <a:r>
              <a:rPr lang="ru-RU" dirty="0" err="1">
                <a:solidFill>
                  <a:srgbClr val="273239"/>
                </a:solidFill>
                <a:effectLst/>
                <a:latin typeface="Nunito" pitchFamily="2" charset="0"/>
              </a:rPr>
              <a:t>алмайтын</a:t>
            </a:r>
            <a:r>
              <a:rPr lang="ru-RU" dirty="0">
                <a:solidFill>
                  <a:srgbClr val="273239"/>
                </a:solidFill>
                <a:effectLst/>
                <a:latin typeface="Nunito" pitchFamily="2" charset="0"/>
              </a:rPr>
              <a:t> </a:t>
            </a:r>
            <a:r>
              <a:rPr lang="ru-RU" dirty="0" err="1">
                <a:solidFill>
                  <a:srgbClr val="273239"/>
                </a:solidFill>
                <a:effectLst/>
                <a:latin typeface="Nunito" pitchFamily="2" charset="0"/>
              </a:rPr>
              <a:t>жағдайлар</a:t>
            </a:r>
            <a:r>
              <a:rPr lang="ru-RU" dirty="0">
                <a:solidFill>
                  <a:srgbClr val="273239"/>
                </a:solidFill>
                <a:effectLst/>
                <a:latin typeface="Nunito" pitchFamily="2" charset="0"/>
              </a:rPr>
              <a:t> </a:t>
            </a:r>
            <a:r>
              <a:rPr lang="ru-RU" dirty="0" err="1">
                <a:solidFill>
                  <a:srgbClr val="273239"/>
                </a:solidFill>
                <a:effectLst/>
                <a:latin typeface="Nunito" pitchFamily="2" charset="0"/>
              </a:rPr>
              <a:t>болып</a:t>
            </a:r>
            <a:r>
              <a:rPr lang="ru-RU" dirty="0">
                <a:solidFill>
                  <a:srgbClr val="273239"/>
                </a:solidFill>
                <a:effectLst/>
                <a:latin typeface="Nunito" pitchFamily="2" charset="0"/>
              </a:rPr>
              <a:t> </a:t>
            </a:r>
            <a:r>
              <a:rPr lang="ru-RU" dirty="0" err="1">
                <a:solidFill>
                  <a:srgbClr val="273239"/>
                </a:solidFill>
                <a:effectLst/>
                <a:latin typeface="Nunito" pitchFamily="2" charset="0"/>
              </a:rPr>
              <a:t>табылатын</a:t>
            </a:r>
            <a:r>
              <a:rPr lang="ru-RU" dirty="0">
                <a:solidFill>
                  <a:srgbClr val="273239"/>
                </a:solidFill>
                <a:effectLst/>
                <a:latin typeface="Nunito" pitchFamily="2" charset="0"/>
              </a:rPr>
              <a:t> </a:t>
            </a:r>
            <a:r>
              <a:rPr lang="ru-RU" dirty="0" err="1">
                <a:solidFill>
                  <a:srgbClr val="273239"/>
                </a:solidFill>
                <a:effectLst/>
                <a:latin typeface="Nunito" pitchFamily="2" charset="0"/>
              </a:rPr>
              <a:t>тығырықтан</a:t>
            </a:r>
            <a:r>
              <a:rPr lang="ru-RU" dirty="0">
                <a:solidFill>
                  <a:srgbClr val="273239"/>
                </a:solidFill>
                <a:effectLst/>
                <a:latin typeface="Nunito" pitchFamily="2" charset="0"/>
              </a:rPr>
              <a:t> </a:t>
            </a:r>
            <a:r>
              <a:rPr lang="ru-RU" dirty="0" err="1">
                <a:solidFill>
                  <a:srgbClr val="273239"/>
                </a:solidFill>
                <a:effectLst/>
                <a:latin typeface="Nunito" pitchFamily="2" charset="0"/>
              </a:rPr>
              <a:t>қорғау</a:t>
            </a:r>
            <a:r>
              <a:rPr lang="ru-RU" dirty="0">
                <a:solidFill>
                  <a:srgbClr val="273239"/>
                </a:solidFill>
                <a:effectLst/>
                <a:latin typeface="Nunito" pitchFamily="2" charset="0"/>
              </a:rPr>
              <a:t> </a:t>
            </a:r>
            <a:r>
              <a:rPr lang="ru-RU" dirty="0" err="1">
                <a:solidFill>
                  <a:srgbClr val="273239"/>
                </a:solidFill>
                <a:effectLst/>
                <a:latin typeface="Nunito" pitchFamily="2" charset="0"/>
              </a:rPr>
              <a:t>үшін</a:t>
            </a:r>
            <a:r>
              <a:rPr lang="ru-RU" dirty="0">
                <a:solidFill>
                  <a:srgbClr val="273239"/>
                </a:solidFill>
                <a:effectLst/>
                <a:latin typeface="Nunito" pitchFamily="2" charset="0"/>
              </a:rPr>
              <a:t> </a:t>
            </a:r>
            <a:r>
              <a:rPr lang="ru-RU" dirty="0" err="1">
                <a:solidFill>
                  <a:srgbClr val="273239"/>
                </a:solidFill>
                <a:effectLst/>
                <a:latin typeface="Nunito" pitchFamily="2" charset="0"/>
              </a:rPr>
              <a:t>қолданылатын</a:t>
            </a:r>
            <a:r>
              <a:rPr lang="ru-RU" dirty="0">
                <a:solidFill>
                  <a:srgbClr val="273239"/>
                </a:solidFill>
                <a:effectLst/>
                <a:latin typeface="Nunito" pitchFamily="2" charset="0"/>
              </a:rPr>
              <a:t> </a:t>
            </a:r>
            <a:r>
              <a:rPr lang="ru-RU" dirty="0" err="1">
                <a:solidFill>
                  <a:srgbClr val="273239"/>
                </a:solidFill>
                <a:effectLst/>
                <a:latin typeface="Nunito" pitchFamily="2" charset="0"/>
              </a:rPr>
              <a:t>әдіс</a:t>
            </a:r>
            <a:r>
              <a:rPr lang="ru-RU" dirty="0">
                <a:solidFill>
                  <a:srgbClr val="273239"/>
                </a:solidFill>
                <a:effectLst/>
                <a:latin typeface="Nunito" pitchFamily="2" charset="0"/>
              </a:rPr>
              <a:t> </a:t>
            </a:r>
            <a:r>
              <a:rPr lang="ru-RU" dirty="0" err="1">
                <a:solidFill>
                  <a:srgbClr val="273239"/>
                </a:solidFill>
                <a:effectLst/>
                <a:latin typeface="Nunito" pitchFamily="2" charset="0"/>
              </a:rPr>
              <a:t>болып</a:t>
            </a:r>
            <a:r>
              <a:rPr lang="ru-RU" dirty="0">
                <a:solidFill>
                  <a:srgbClr val="273239"/>
                </a:solidFill>
                <a:effectLst/>
                <a:latin typeface="Nunito" pitchFamily="2" charset="0"/>
              </a:rPr>
              <a:t> </a:t>
            </a:r>
            <a:r>
              <a:rPr lang="ru-RU" dirty="0" err="1">
                <a:solidFill>
                  <a:srgbClr val="273239"/>
                </a:solidFill>
                <a:effectLst/>
                <a:latin typeface="Nunito" pitchFamily="2" charset="0"/>
              </a:rPr>
              <a:t>табылады</a:t>
            </a:r>
            <a:r>
              <a:rPr lang="ru-RU" dirty="0">
                <a:solidFill>
                  <a:srgbClr val="273239"/>
                </a:solidFill>
                <a:effectLst/>
                <a:latin typeface="Nunito" pitchFamily="2" charset="0"/>
              </a:rPr>
              <a:t>. Ол </a:t>
            </a:r>
            <a:r>
              <a:rPr lang="ru-RU" dirty="0" err="1">
                <a:solidFill>
                  <a:srgbClr val="273239"/>
                </a:solidFill>
                <a:effectLst/>
                <a:latin typeface="Nunito" pitchFamily="2" charset="0"/>
              </a:rPr>
              <a:t>тығырықтан</a:t>
            </a:r>
            <a:r>
              <a:rPr lang="ru-RU" dirty="0">
                <a:solidFill>
                  <a:srgbClr val="273239"/>
                </a:solidFill>
                <a:effectLst/>
                <a:latin typeface="Nunito" pitchFamily="2" charset="0"/>
              </a:rPr>
              <a:t> </a:t>
            </a:r>
            <a:r>
              <a:rPr lang="ru-RU" dirty="0" err="1">
                <a:solidFill>
                  <a:srgbClr val="273239"/>
                </a:solidFill>
                <a:effectLst/>
                <a:latin typeface="Nunito" pitchFamily="2" charset="0"/>
              </a:rPr>
              <a:t>шығу</a:t>
            </a:r>
            <a:r>
              <a:rPr lang="ru-RU" dirty="0">
                <a:solidFill>
                  <a:srgbClr val="273239"/>
                </a:solidFill>
                <a:effectLst/>
                <a:latin typeface="Nunito" pitchFamily="2" charset="0"/>
              </a:rPr>
              <a:t> </a:t>
            </a:r>
            <a:r>
              <a:rPr lang="ru-RU" dirty="0" err="1">
                <a:solidFill>
                  <a:srgbClr val="273239"/>
                </a:solidFill>
                <a:effectLst/>
                <a:latin typeface="Nunito" pitchFamily="2" charset="0"/>
              </a:rPr>
              <a:t>үшін</a:t>
            </a:r>
            <a:r>
              <a:rPr lang="ru-RU" dirty="0">
                <a:solidFill>
                  <a:srgbClr val="273239"/>
                </a:solidFill>
                <a:effectLst/>
                <a:latin typeface="Nunito" pitchFamily="2" charset="0"/>
              </a:rPr>
              <a:t> </a:t>
            </a:r>
            <a:r>
              <a:rPr lang="ru-RU" dirty="0" err="1">
                <a:solidFill>
                  <a:srgbClr val="273239"/>
                </a:solidFill>
                <a:effectLst/>
                <a:latin typeface="Nunito" pitchFamily="2" charset="0"/>
              </a:rPr>
              <a:t>қажетті</a:t>
            </a:r>
            <a:r>
              <a:rPr lang="ru-RU" dirty="0">
                <a:solidFill>
                  <a:srgbClr val="273239"/>
                </a:solidFill>
                <a:effectLst/>
                <a:latin typeface="Nunito" pitchFamily="2" charset="0"/>
              </a:rPr>
              <a:t> </a:t>
            </a:r>
            <a:r>
              <a:rPr lang="ru-RU" dirty="0" err="1">
                <a:solidFill>
                  <a:srgbClr val="273239"/>
                </a:solidFill>
                <a:effectLst/>
                <a:latin typeface="Nunito" pitchFamily="2" charset="0"/>
              </a:rPr>
              <a:t>шарттардың</a:t>
            </a:r>
            <a:r>
              <a:rPr lang="ru-RU" dirty="0">
                <a:solidFill>
                  <a:srgbClr val="273239"/>
                </a:solidFill>
                <a:effectLst/>
                <a:latin typeface="Nunito" pitchFamily="2" charset="0"/>
              </a:rPr>
              <a:t> кем </a:t>
            </a:r>
            <a:r>
              <a:rPr lang="ru-RU" dirty="0" err="1">
                <a:solidFill>
                  <a:srgbClr val="273239"/>
                </a:solidFill>
                <a:effectLst/>
                <a:latin typeface="Nunito" pitchFamily="2" charset="0"/>
              </a:rPr>
              <a:t>дегенде</a:t>
            </a:r>
            <a:r>
              <a:rPr lang="ru-RU" dirty="0">
                <a:solidFill>
                  <a:srgbClr val="273239"/>
                </a:solidFill>
                <a:effectLst/>
                <a:latin typeface="Nunito" pitchFamily="2" charset="0"/>
              </a:rPr>
              <a:t> </a:t>
            </a:r>
            <a:r>
              <a:rPr lang="ru-RU" dirty="0" err="1">
                <a:solidFill>
                  <a:srgbClr val="273239"/>
                </a:solidFill>
                <a:effectLst/>
                <a:latin typeface="Nunito" pitchFamily="2" charset="0"/>
              </a:rPr>
              <a:t>біреуі</a:t>
            </a:r>
            <a:r>
              <a:rPr lang="ru-RU" dirty="0">
                <a:solidFill>
                  <a:srgbClr val="273239"/>
                </a:solidFill>
                <a:effectLst/>
                <a:latin typeface="Nunito" pitchFamily="2" charset="0"/>
              </a:rPr>
              <a:t> </a:t>
            </a:r>
            <a:r>
              <a:rPr lang="ru-RU" dirty="0" err="1">
                <a:solidFill>
                  <a:srgbClr val="273239"/>
                </a:solidFill>
                <a:effectLst/>
                <a:latin typeface="Nunito" pitchFamily="2" charset="0"/>
              </a:rPr>
              <a:t>орындалмайтындай</a:t>
            </a:r>
            <a:r>
              <a:rPr lang="ru-RU" dirty="0">
                <a:solidFill>
                  <a:srgbClr val="273239"/>
                </a:solidFill>
                <a:effectLst/>
                <a:latin typeface="Nunito" pitchFamily="2" charset="0"/>
              </a:rPr>
              <a:t> </a:t>
            </a:r>
            <a:r>
              <a:rPr lang="ru-RU" dirty="0" err="1">
                <a:solidFill>
                  <a:srgbClr val="273239"/>
                </a:solidFill>
                <a:effectLst/>
                <a:latin typeface="Nunito" pitchFamily="2" charset="0"/>
              </a:rPr>
              <a:t>жүйені</a:t>
            </a:r>
            <a:r>
              <a:rPr lang="ru-RU" dirty="0">
                <a:solidFill>
                  <a:srgbClr val="273239"/>
                </a:solidFill>
                <a:effectLst/>
                <a:latin typeface="Nunito" pitchFamily="2" charset="0"/>
              </a:rPr>
              <a:t> </a:t>
            </a:r>
            <a:r>
              <a:rPr lang="ru-RU" dirty="0" err="1">
                <a:solidFill>
                  <a:srgbClr val="273239"/>
                </a:solidFill>
                <a:effectLst/>
                <a:latin typeface="Nunito" pitchFamily="2" charset="0"/>
              </a:rPr>
              <a:t>әзірлеуді</a:t>
            </a:r>
            <a:r>
              <a:rPr lang="ru-RU" dirty="0">
                <a:solidFill>
                  <a:srgbClr val="273239"/>
                </a:solidFill>
                <a:effectLst/>
                <a:latin typeface="Nunito" pitchFamily="2" charset="0"/>
              </a:rPr>
              <a:t> </a:t>
            </a:r>
            <a:r>
              <a:rPr lang="ru-RU" dirty="0" err="1">
                <a:solidFill>
                  <a:srgbClr val="273239"/>
                </a:solidFill>
                <a:effectLst/>
                <a:latin typeface="Nunito" pitchFamily="2" charset="0"/>
              </a:rPr>
              <a:t>қамтиды</a:t>
            </a:r>
            <a:r>
              <a:rPr lang="ru-RU" dirty="0">
                <a:solidFill>
                  <a:srgbClr val="273239"/>
                </a:solidFill>
                <a:effectLst/>
                <a:latin typeface="Nunito" pitchFamily="2" charset="0"/>
              </a:rPr>
              <a:t>. </a:t>
            </a:r>
            <a:r>
              <a:rPr lang="ru-RU" dirty="0" err="1">
                <a:solidFill>
                  <a:srgbClr val="273239"/>
                </a:solidFill>
                <a:effectLst/>
                <a:latin typeface="Nunito" pitchFamily="2" charset="0"/>
              </a:rPr>
              <a:t>Бұл</a:t>
            </a:r>
            <a:r>
              <a:rPr lang="ru-RU" dirty="0">
                <a:solidFill>
                  <a:srgbClr val="273239"/>
                </a:solidFill>
                <a:effectLst/>
                <a:latin typeface="Nunito" pitchFamily="2" charset="0"/>
              </a:rPr>
              <a:t> </a:t>
            </a:r>
            <a:r>
              <a:rPr lang="ru-RU" dirty="0" err="1">
                <a:solidFill>
                  <a:srgbClr val="273239"/>
                </a:solidFill>
                <a:effectLst/>
                <a:latin typeface="Nunito" pitchFamily="2" charset="0"/>
              </a:rPr>
              <a:t>әдетте</a:t>
            </a:r>
            <a:r>
              <a:rPr lang="ru-RU" dirty="0">
                <a:solidFill>
                  <a:srgbClr val="273239"/>
                </a:solidFill>
                <a:effectLst/>
                <a:latin typeface="Nunito" pitchFamily="2" charset="0"/>
              </a:rPr>
              <a:t> </a:t>
            </a:r>
            <a:r>
              <a:rPr lang="ru-RU" dirty="0" err="1">
                <a:solidFill>
                  <a:srgbClr val="273239"/>
                </a:solidFill>
                <a:effectLst/>
                <a:latin typeface="Nunito" pitchFamily="2" charset="0"/>
              </a:rPr>
              <a:t>ресурстарды</a:t>
            </a:r>
            <a:r>
              <a:rPr lang="ru-RU" dirty="0">
                <a:solidFill>
                  <a:srgbClr val="273239"/>
                </a:solidFill>
                <a:effectLst/>
                <a:latin typeface="Nunito" pitchFamily="2" charset="0"/>
              </a:rPr>
              <a:t> </a:t>
            </a:r>
            <a:r>
              <a:rPr lang="ru-RU" dirty="0" err="1">
                <a:solidFill>
                  <a:srgbClr val="273239"/>
                </a:solidFill>
                <a:effectLst/>
                <a:latin typeface="Nunito" pitchFamily="2" charset="0"/>
              </a:rPr>
              <a:t>мұқият</a:t>
            </a:r>
            <a:r>
              <a:rPr lang="ru-RU" dirty="0">
                <a:solidFill>
                  <a:srgbClr val="273239"/>
                </a:solidFill>
                <a:effectLst/>
                <a:latin typeface="Nunito" pitchFamily="2" charset="0"/>
              </a:rPr>
              <a:t> </a:t>
            </a:r>
            <a:r>
              <a:rPr lang="ru-RU" dirty="0" err="1">
                <a:solidFill>
                  <a:srgbClr val="273239"/>
                </a:solidFill>
                <a:effectLst/>
                <a:latin typeface="Nunito" pitchFamily="2" charset="0"/>
              </a:rPr>
              <a:t>бөлуді</a:t>
            </a:r>
            <a:r>
              <a:rPr lang="ru-RU" dirty="0">
                <a:solidFill>
                  <a:srgbClr val="273239"/>
                </a:solidFill>
                <a:effectLst/>
                <a:latin typeface="Nunito" pitchFamily="2" charset="0"/>
              </a:rPr>
              <a:t> </a:t>
            </a:r>
            <a:r>
              <a:rPr lang="ru-RU" dirty="0" err="1">
                <a:solidFill>
                  <a:srgbClr val="273239"/>
                </a:solidFill>
                <a:effectLst/>
                <a:latin typeface="Nunito" pitchFamily="2" charset="0"/>
              </a:rPr>
              <a:t>және</a:t>
            </a:r>
            <a:r>
              <a:rPr lang="ru-RU" dirty="0">
                <a:solidFill>
                  <a:srgbClr val="273239"/>
                </a:solidFill>
                <a:effectLst/>
                <a:latin typeface="Nunito" pitchFamily="2" charset="0"/>
              </a:rPr>
              <a:t> </a:t>
            </a:r>
            <a:r>
              <a:rPr lang="ru-RU" dirty="0" err="1">
                <a:solidFill>
                  <a:srgbClr val="273239"/>
                </a:solidFill>
                <a:effectLst/>
                <a:latin typeface="Nunito" pitchFamily="2" charset="0"/>
              </a:rPr>
              <a:t>бақылауды</a:t>
            </a:r>
            <a:r>
              <a:rPr lang="ru-RU" dirty="0">
                <a:solidFill>
                  <a:srgbClr val="273239"/>
                </a:solidFill>
                <a:effectLst/>
                <a:latin typeface="Nunito" pitchFamily="2" charset="0"/>
              </a:rPr>
              <a:t>, </a:t>
            </a:r>
            <a:r>
              <a:rPr lang="ru-RU" dirty="0" err="1">
                <a:solidFill>
                  <a:srgbClr val="273239"/>
                </a:solidFill>
                <a:effectLst/>
                <a:latin typeface="Nunito" pitchFamily="2" charset="0"/>
              </a:rPr>
              <a:t>сондай-ақ</a:t>
            </a:r>
            <a:r>
              <a:rPr lang="ru-RU" dirty="0">
                <a:solidFill>
                  <a:srgbClr val="273239"/>
                </a:solidFill>
                <a:effectLst/>
                <a:latin typeface="Nunito" pitchFamily="2" charset="0"/>
              </a:rPr>
              <a:t> </a:t>
            </a:r>
            <a:r>
              <a:rPr lang="ru-RU" dirty="0" err="1">
                <a:solidFill>
                  <a:srgbClr val="273239"/>
                </a:solidFill>
                <a:effectLst/>
                <a:latin typeface="Nunito" pitchFamily="2" charset="0"/>
              </a:rPr>
              <a:t>тығырықтан</a:t>
            </a:r>
            <a:r>
              <a:rPr lang="ru-RU" dirty="0">
                <a:solidFill>
                  <a:srgbClr val="273239"/>
                </a:solidFill>
                <a:effectLst/>
                <a:latin typeface="Nunito" pitchFamily="2" charset="0"/>
              </a:rPr>
              <a:t> </a:t>
            </a:r>
            <a:r>
              <a:rPr lang="ru-RU" dirty="0" err="1">
                <a:solidFill>
                  <a:srgbClr val="273239"/>
                </a:solidFill>
                <a:effectLst/>
                <a:latin typeface="Nunito" pitchFamily="2" charset="0"/>
              </a:rPr>
              <a:t>құтылу</a:t>
            </a:r>
            <a:r>
              <a:rPr lang="ru-RU" dirty="0">
                <a:solidFill>
                  <a:srgbClr val="273239"/>
                </a:solidFill>
                <a:effectLst/>
                <a:latin typeface="Nunito" pitchFamily="2" charset="0"/>
              </a:rPr>
              <a:t> </a:t>
            </a:r>
            <a:r>
              <a:rPr lang="ru-RU" dirty="0" err="1">
                <a:solidFill>
                  <a:srgbClr val="273239"/>
                </a:solidFill>
                <a:effectLst/>
                <a:latin typeface="Nunito" pitchFamily="2" charset="0"/>
              </a:rPr>
              <a:t>үшін</a:t>
            </a:r>
            <a:r>
              <a:rPr lang="ru-RU" dirty="0">
                <a:solidFill>
                  <a:srgbClr val="273239"/>
                </a:solidFill>
                <a:effectLst/>
                <a:latin typeface="Nunito" pitchFamily="2" charset="0"/>
              </a:rPr>
              <a:t> </a:t>
            </a:r>
            <a:r>
              <a:rPr lang="ru-RU" dirty="0" err="1">
                <a:solidFill>
                  <a:srgbClr val="273239"/>
                </a:solidFill>
                <a:effectLst/>
                <a:latin typeface="Nunito" pitchFamily="2" charset="0"/>
              </a:rPr>
              <a:t>белгілі</a:t>
            </a:r>
            <a:r>
              <a:rPr lang="ru-RU" dirty="0">
                <a:solidFill>
                  <a:srgbClr val="273239"/>
                </a:solidFill>
                <a:effectLst/>
                <a:latin typeface="Nunito" pitchFamily="2" charset="0"/>
              </a:rPr>
              <a:t> </a:t>
            </a:r>
            <a:r>
              <a:rPr lang="ru-RU" dirty="0" err="1">
                <a:solidFill>
                  <a:srgbClr val="273239"/>
                </a:solidFill>
                <a:effectLst/>
                <a:latin typeface="Nunito" pitchFamily="2" charset="0"/>
              </a:rPr>
              <a:t>ережелер</a:t>
            </a:r>
            <a:r>
              <a:rPr lang="ru-RU" dirty="0">
                <a:solidFill>
                  <a:srgbClr val="273239"/>
                </a:solidFill>
                <a:effectLst/>
                <a:latin typeface="Nunito" pitchFamily="2" charset="0"/>
              </a:rPr>
              <a:t> мен </a:t>
            </a:r>
            <a:r>
              <a:rPr lang="ru-RU" dirty="0" err="1">
                <a:solidFill>
                  <a:srgbClr val="273239"/>
                </a:solidFill>
                <a:effectLst/>
                <a:latin typeface="Nunito" pitchFamily="2" charset="0"/>
              </a:rPr>
              <a:t>хаттамаларды</a:t>
            </a:r>
            <a:r>
              <a:rPr lang="ru-RU" dirty="0">
                <a:solidFill>
                  <a:srgbClr val="273239"/>
                </a:solidFill>
                <a:effectLst/>
                <a:latin typeface="Nunito" pitchFamily="2" charset="0"/>
              </a:rPr>
              <a:t> </a:t>
            </a:r>
            <a:r>
              <a:rPr lang="ru-RU" dirty="0" err="1">
                <a:solidFill>
                  <a:srgbClr val="273239"/>
                </a:solidFill>
                <a:effectLst/>
                <a:latin typeface="Nunito" pitchFamily="2" charset="0"/>
              </a:rPr>
              <a:t>қажет</a:t>
            </a:r>
            <a:r>
              <a:rPr lang="ru-RU" dirty="0">
                <a:solidFill>
                  <a:srgbClr val="273239"/>
                </a:solidFill>
                <a:effectLst/>
                <a:latin typeface="Nunito" pitchFamily="2" charset="0"/>
              </a:rPr>
              <a:t> </a:t>
            </a:r>
            <a:r>
              <a:rPr lang="ru-RU" dirty="0" err="1">
                <a:solidFill>
                  <a:srgbClr val="273239"/>
                </a:solidFill>
                <a:effectLst/>
                <a:latin typeface="Nunito" pitchFamily="2" charset="0"/>
              </a:rPr>
              <a:t>етеді</a:t>
            </a:r>
            <a:r>
              <a:rPr lang="ru-RU" dirty="0">
                <a:solidFill>
                  <a:srgbClr val="273239"/>
                </a:solidFill>
                <a:effectLst/>
                <a:latin typeface="Nunito" pitchFamily="2" charset="0"/>
              </a:rPr>
              <a:t>.</a:t>
            </a:r>
            <a:r>
              <a:rPr lang="en-US"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2644670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57" name="Arc 205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378443-E318-5C0F-E711-45C878982136}"/>
              </a:ext>
            </a:extLst>
          </p:cNvPr>
          <p:cNvSpPr>
            <a:spLocks noGrp="1"/>
          </p:cNvSpPr>
          <p:nvPr>
            <p:ph type="title"/>
          </p:nvPr>
        </p:nvSpPr>
        <p:spPr>
          <a:xfrm>
            <a:off x="5894962" y="479493"/>
            <a:ext cx="5458838" cy="1325563"/>
          </a:xfrm>
        </p:spPr>
        <p:txBody>
          <a:bodyPr>
            <a:normAutofit/>
          </a:bodyPr>
          <a:lstStyle/>
          <a:p>
            <a:r>
              <a:rPr lang="kk-KZ" b="1" i="0" dirty="0">
                <a:effectLst/>
                <a:latin typeface="Nunito" pitchFamily="2" charset="0"/>
              </a:rPr>
              <a:t>Тығырықтың алдын алу</a:t>
            </a:r>
            <a:endParaRPr lang="en-US" dirty="0"/>
          </a:p>
        </p:txBody>
      </p:sp>
      <p:sp>
        <p:nvSpPr>
          <p:cNvPr id="2059" name="Freeform: Shape 205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Hold and Wait">
            <a:extLst>
              <a:ext uri="{FF2B5EF4-FFF2-40B4-BE49-F238E27FC236}">
                <a16:creationId xmlns:a16="http://schemas.microsoft.com/office/drawing/2014/main" id="{3028D853-03F7-D4E8-C6DA-62B2B47B5EB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3182" y="1887027"/>
            <a:ext cx="4777381" cy="291420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6E53A1C-A978-1B0A-7F59-A55970EB4D7B}"/>
              </a:ext>
            </a:extLst>
          </p:cNvPr>
          <p:cNvSpPr>
            <a:spLocks noGrp="1"/>
          </p:cNvSpPr>
          <p:nvPr>
            <p:ph idx="1"/>
          </p:nvPr>
        </p:nvSpPr>
        <p:spPr>
          <a:xfrm>
            <a:off x="5894962" y="1984443"/>
            <a:ext cx="5458838" cy="4192520"/>
          </a:xfrm>
        </p:spPr>
        <p:txBody>
          <a:bodyPr>
            <a:normAutofit lnSpcReduction="10000"/>
          </a:bodyPr>
          <a:lstStyle/>
          <a:p>
            <a:pPr rtl="0" fontAlgn="base"/>
            <a:r>
              <a:rPr lang="ru-RU" sz="1800" b="1" i="0" dirty="0" err="1">
                <a:effectLst/>
                <a:latin typeface="Nunito" pitchFamily="2" charset="0"/>
              </a:rPr>
              <a:t>Бір-бірінен</a:t>
            </a:r>
            <a:r>
              <a:rPr lang="ru-RU" sz="1800" b="1" i="0" dirty="0">
                <a:effectLst/>
                <a:latin typeface="Nunito" pitchFamily="2" charset="0"/>
              </a:rPr>
              <a:t> бас </a:t>
            </a:r>
            <a:r>
              <a:rPr lang="ru-RU" sz="1800" b="1" i="0" dirty="0" err="1">
                <a:effectLst/>
                <a:latin typeface="Nunito" pitchFamily="2" charset="0"/>
              </a:rPr>
              <a:t>тартуды</a:t>
            </a:r>
            <a:r>
              <a:rPr lang="ru-RU" sz="1800" b="1" i="0" dirty="0">
                <a:effectLst/>
                <a:latin typeface="Nunito" pitchFamily="2" charset="0"/>
              </a:rPr>
              <a:t> </a:t>
            </a:r>
            <a:r>
              <a:rPr lang="ru-RU" sz="1800" b="1" i="0" dirty="0" err="1">
                <a:effectLst/>
                <a:latin typeface="Nunito" pitchFamily="2" charset="0"/>
              </a:rPr>
              <a:t>жою</a:t>
            </a:r>
            <a:r>
              <a:rPr lang="ru-RU" sz="1800" b="1" i="0" dirty="0">
                <a:effectLst/>
                <a:latin typeface="Nunito" pitchFamily="2" charset="0"/>
              </a:rPr>
              <a:t>. </a:t>
            </a:r>
            <a:r>
              <a:rPr lang="ru-RU" sz="1800" i="0" dirty="0" err="1">
                <a:effectLst/>
                <a:latin typeface="Nunito" pitchFamily="2" charset="0"/>
              </a:rPr>
              <a:t>Бірін-бірі</a:t>
            </a:r>
            <a:r>
              <a:rPr lang="ru-RU" sz="1800" i="0" dirty="0">
                <a:effectLst/>
                <a:latin typeface="Nunito" pitchFamily="2" charset="0"/>
              </a:rPr>
              <a:t> </a:t>
            </a:r>
            <a:r>
              <a:rPr lang="ru-RU" sz="1800" i="0" dirty="0" err="1">
                <a:effectLst/>
                <a:latin typeface="Nunito" pitchFamily="2" charset="0"/>
              </a:rPr>
              <a:t>жоққа</a:t>
            </a:r>
            <a:r>
              <a:rPr lang="ru-RU" sz="1800" i="0" dirty="0">
                <a:effectLst/>
                <a:latin typeface="Nunito" pitchFamily="2" charset="0"/>
              </a:rPr>
              <a:t> </a:t>
            </a:r>
            <a:r>
              <a:rPr lang="ru-RU" sz="1800" i="0" dirty="0" err="1">
                <a:effectLst/>
                <a:latin typeface="Nunito" pitchFamily="2" charset="0"/>
              </a:rPr>
              <a:t>шығаруды</a:t>
            </a:r>
            <a:r>
              <a:rPr lang="ru-RU" sz="1800" i="0" dirty="0">
                <a:effectLst/>
                <a:latin typeface="Nunito" pitchFamily="2" charset="0"/>
              </a:rPr>
              <a:t> </a:t>
            </a:r>
            <a:r>
              <a:rPr lang="ru-RU" sz="1800" i="0" dirty="0" err="1">
                <a:effectLst/>
                <a:latin typeface="Nunito" pitchFamily="2" charset="0"/>
              </a:rPr>
              <a:t>қанағаттандырмау</a:t>
            </a:r>
            <a:r>
              <a:rPr lang="ru-RU" sz="1800" i="0" dirty="0">
                <a:effectLst/>
                <a:latin typeface="Nunito" pitchFamily="2" charset="0"/>
              </a:rPr>
              <a:t> </a:t>
            </a:r>
            <a:r>
              <a:rPr lang="ru-RU" sz="1800" i="0" dirty="0" err="1">
                <a:effectLst/>
                <a:latin typeface="Nunito" pitchFamily="2" charset="0"/>
              </a:rPr>
              <a:t>мүмкін</a:t>
            </a:r>
            <a:r>
              <a:rPr lang="ru-RU" sz="1800" i="0" dirty="0">
                <a:effectLst/>
                <a:latin typeface="Nunito" pitchFamily="2" charset="0"/>
              </a:rPr>
              <a:t> </a:t>
            </a:r>
            <a:r>
              <a:rPr lang="ru-RU" sz="1800" i="0" dirty="0" err="1">
                <a:effectLst/>
                <a:latin typeface="Nunito" pitchFamily="2" charset="0"/>
              </a:rPr>
              <a:t>емес</a:t>
            </a:r>
            <a:r>
              <a:rPr lang="ru-RU" sz="1800" i="0" dirty="0">
                <a:effectLst/>
                <a:latin typeface="Nunito" pitchFamily="2" charset="0"/>
              </a:rPr>
              <a:t> </a:t>
            </a:r>
            <a:r>
              <a:rPr lang="ru-RU" sz="1800" i="0" dirty="0" err="1">
                <a:effectLst/>
                <a:latin typeface="Nunito" pitchFamily="2" charset="0"/>
              </a:rPr>
              <a:t>себебі</a:t>
            </a:r>
            <a:r>
              <a:rPr lang="ru-RU" sz="1800" i="0" dirty="0">
                <a:effectLst/>
                <a:latin typeface="Nunito" pitchFamily="2" charset="0"/>
              </a:rPr>
              <a:t> </a:t>
            </a:r>
            <a:r>
              <a:rPr lang="ru-RU" sz="1800" i="0" dirty="0" err="1">
                <a:effectLst/>
                <a:latin typeface="Nunito" pitchFamily="2" charset="0"/>
              </a:rPr>
              <a:t>кейбір</a:t>
            </a:r>
            <a:r>
              <a:rPr lang="ru-RU" sz="1800" i="0" dirty="0">
                <a:effectLst/>
                <a:latin typeface="Nunito" pitchFamily="2" charset="0"/>
              </a:rPr>
              <a:t> </a:t>
            </a:r>
            <a:r>
              <a:rPr lang="ru-RU" sz="1800" i="0" dirty="0" err="1">
                <a:effectLst/>
                <a:latin typeface="Nunito" pitchFamily="2" charset="0"/>
              </a:rPr>
              <a:t>ресурстар</a:t>
            </a:r>
            <a:r>
              <a:rPr lang="ru-RU" sz="1800" i="0" dirty="0">
                <a:effectLst/>
                <a:latin typeface="Nunito" pitchFamily="2" charset="0"/>
              </a:rPr>
              <a:t>, </a:t>
            </a:r>
            <a:r>
              <a:rPr lang="ru-RU" sz="1800" i="0" dirty="0" err="1">
                <a:effectLst/>
                <a:latin typeface="Nunito" pitchFamily="2" charset="0"/>
              </a:rPr>
              <a:t>мысалы</a:t>
            </a:r>
            <a:r>
              <a:rPr lang="ru-RU" sz="1800" i="0" dirty="0">
                <a:effectLst/>
                <a:latin typeface="Nunito" pitchFamily="2" charset="0"/>
              </a:rPr>
              <a:t>, </a:t>
            </a:r>
            <a:r>
              <a:rPr lang="ru-RU" sz="1800" i="0" dirty="0" err="1">
                <a:effectLst/>
                <a:latin typeface="Nunito" pitchFamily="2" charset="0"/>
              </a:rPr>
              <a:t>таспа</a:t>
            </a:r>
            <a:r>
              <a:rPr lang="ru-RU" sz="1800" i="0" dirty="0">
                <a:effectLst/>
                <a:latin typeface="Nunito" pitchFamily="2" charset="0"/>
              </a:rPr>
              <a:t> </a:t>
            </a:r>
            <a:r>
              <a:rPr lang="ru-RU" sz="1800" i="0" dirty="0" err="1">
                <a:effectLst/>
                <a:latin typeface="Nunito" pitchFamily="2" charset="0"/>
              </a:rPr>
              <a:t>дискісі</a:t>
            </a:r>
            <a:r>
              <a:rPr lang="ru-RU" sz="1800" i="0" dirty="0">
                <a:effectLst/>
                <a:latin typeface="Nunito" pitchFamily="2" charset="0"/>
              </a:rPr>
              <a:t> мен принтер, </a:t>
            </a:r>
            <a:r>
              <a:rPr lang="ru-RU" sz="1800" i="0" dirty="0" err="1">
                <a:effectLst/>
                <a:latin typeface="Nunito" pitchFamily="2" charset="0"/>
              </a:rPr>
              <a:t>ортақ</a:t>
            </a:r>
            <a:r>
              <a:rPr lang="ru-RU" sz="1800" i="0" dirty="0">
                <a:effectLst/>
                <a:latin typeface="Nunito" pitchFamily="2" charset="0"/>
              </a:rPr>
              <a:t> </a:t>
            </a:r>
            <a:r>
              <a:rPr lang="ru-RU" sz="1800" i="0" dirty="0" err="1">
                <a:effectLst/>
                <a:latin typeface="Nunito" pitchFamily="2" charset="0"/>
              </a:rPr>
              <a:t>пайдаланылмайды</a:t>
            </a:r>
            <a:r>
              <a:rPr lang="ru-RU" sz="1800" i="0" dirty="0">
                <a:effectLst/>
                <a:latin typeface="Nunito" pitchFamily="2" charset="0"/>
              </a:rPr>
              <a:t>.</a:t>
            </a:r>
          </a:p>
          <a:p>
            <a:pPr algn="just" rtl="0" fontAlgn="base"/>
            <a:r>
              <a:rPr lang="ru-RU" sz="1800" b="1" i="0" dirty="0" err="1">
                <a:effectLst/>
                <a:latin typeface="Nunito" pitchFamily="2" charset="0"/>
              </a:rPr>
              <a:t>Күту</a:t>
            </a:r>
            <a:r>
              <a:rPr lang="ru-RU" sz="1800" b="1" i="0" dirty="0">
                <a:effectLst/>
                <a:latin typeface="Nunito" pitchFamily="2" charset="0"/>
              </a:rPr>
              <a:t> </a:t>
            </a:r>
            <a:r>
              <a:rPr lang="ru-RU" sz="1800" b="1" i="0" dirty="0" err="1">
                <a:effectLst/>
                <a:latin typeface="Nunito" pitchFamily="2" charset="0"/>
              </a:rPr>
              <a:t>және</a:t>
            </a:r>
            <a:r>
              <a:rPr lang="ru-RU" sz="1800" b="1" i="0" dirty="0">
                <a:effectLst/>
                <a:latin typeface="Nunito" pitchFamily="2" charset="0"/>
              </a:rPr>
              <a:t> </a:t>
            </a:r>
            <a:r>
              <a:rPr lang="ru-RU" sz="1800" b="1" i="0" dirty="0" err="1">
                <a:effectLst/>
                <a:latin typeface="Nunito" pitchFamily="2" charset="0"/>
              </a:rPr>
              <a:t>күтуді</a:t>
            </a:r>
            <a:r>
              <a:rPr lang="ru-RU" sz="1800" b="1" i="0" dirty="0">
                <a:effectLst/>
                <a:latin typeface="Nunito" pitchFamily="2" charset="0"/>
              </a:rPr>
              <a:t> </a:t>
            </a:r>
            <a:r>
              <a:rPr lang="ru-RU" sz="1800" b="1" i="0" dirty="0" err="1">
                <a:effectLst/>
                <a:latin typeface="Nunito" pitchFamily="2" charset="0"/>
              </a:rPr>
              <a:t>жою</a:t>
            </a:r>
            <a:r>
              <a:rPr lang="ru-RU" sz="1800" b="1" i="0" dirty="0">
                <a:effectLst/>
                <a:latin typeface="Nunito" pitchFamily="2" charset="0"/>
              </a:rPr>
              <a:t>: </a:t>
            </a:r>
            <a:r>
              <a:rPr lang="ru-RU" sz="1800" i="0" dirty="0" err="1">
                <a:effectLst/>
                <a:latin typeface="Nunito" pitchFamily="2" charset="0"/>
              </a:rPr>
              <a:t>Орындау</a:t>
            </a:r>
            <a:r>
              <a:rPr lang="ru-RU" sz="1800" i="0" dirty="0">
                <a:effectLst/>
                <a:latin typeface="Nunito" pitchFamily="2" charset="0"/>
              </a:rPr>
              <a:t> </a:t>
            </a:r>
            <a:r>
              <a:rPr lang="ru-RU" sz="1800" i="0" dirty="0" err="1">
                <a:effectLst/>
                <a:latin typeface="Nunito" pitchFamily="2" charset="0"/>
              </a:rPr>
              <a:t>басталғанға</a:t>
            </a:r>
            <a:r>
              <a:rPr lang="ru-RU" sz="1800" i="0" dirty="0">
                <a:effectLst/>
                <a:latin typeface="Nunito" pitchFamily="2" charset="0"/>
              </a:rPr>
              <a:t> </a:t>
            </a:r>
            <a:r>
              <a:rPr lang="ru-RU" sz="1800" i="0" dirty="0" err="1">
                <a:effectLst/>
                <a:latin typeface="Nunito" pitchFamily="2" charset="0"/>
              </a:rPr>
              <a:t>дейін</a:t>
            </a:r>
            <a:r>
              <a:rPr lang="ru-RU" sz="1800" i="0" dirty="0">
                <a:effectLst/>
                <a:latin typeface="Nunito" pitchFamily="2" charset="0"/>
              </a:rPr>
              <a:t> </a:t>
            </a:r>
            <a:r>
              <a:rPr lang="ru-RU" sz="1800" i="0" dirty="0" err="1">
                <a:effectLst/>
                <a:latin typeface="Nunito" pitchFamily="2" charset="0"/>
              </a:rPr>
              <a:t>процеске</a:t>
            </a:r>
            <a:r>
              <a:rPr lang="ru-RU" sz="1800" i="0" dirty="0">
                <a:effectLst/>
                <a:latin typeface="Nunito" pitchFamily="2" charset="0"/>
              </a:rPr>
              <a:t> </a:t>
            </a:r>
            <a:r>
              <a:rPr lang="ru-RU" sz="1800" i="0" dirty="0" err="1">
                <a:effectLst/>
                <a:latin typeface="Nunito" pitchFamily="2" charset="0"/>
              </a:rPr>
              <a:t>барлық</a:t>
            </a:r>
            <a:r>
              <a:rPr lang="ru-RU" sz="1800" i="0" dirty="0">
                <a:effectLst/>
                <a:latin typeface="Nunito" pitchFamily="2" charset="0"/>
              </a:rPr>
              <a:t> </a:t>
            </a:r>
            <a:r>
              <a:rPr lang="ru-RU" sz="1800" i="0" dirty="0" err="1">
                <a:effectLst/>
                <a:latin typeface="Nunito" pitchFamily="2" charset="0"/>
              </a:rPr>
              <a:t>қажетті</a:t>
            </a:r>
            <a:r>
              <a:rPr lang="ru-RU" sz="1800" i="0" dirty="0">
                <a:effectLst/>
                <a:latin typeface="Nunito" pitchFamily="2" charset="0"/>
              </a:rPr>
              <a:t> </a:t>
            </a:r>
            <a:r>
              <a:rPr lang="ru-RU" sz="1800" i="0" dirty="0" err="1">
                <a:effectLst/>
                <a:latin typeface="Nunito" pitchFamily="2" charset="0"/>
              </a:rPr>
              <a:t>ресурстарды</a:t>
            </a:r>
            <a:r>
              <a:rPr lang="ru-RU" sz="1800" i="0" dirty="0">
                <a:effectLst/>
                <a:latin typeface="Nunito" pitchFamily="2" charset="0"/>
              </a:rPr>
              <a:t> </a:t>
            </a:r>
            <a:r>
              <a:rPr lang="ru-RU" sz="1800" i="0" dirty="0" err="1">
                <a:effectLst/>
                <a:latin typeface="Nunito" pitchFamily="2" charset="0"/>
              </a:rPr>
              <a:t>бөлу</a:t>
            </a:r>
            <a:r>
              <a:rPr lang="ru-RU" sz="1800" i="0" dirty="0">
                <a:effectLst/>
                <a:latin typeface="Nunito" pitchFamily="2" charset="0"/>
              </a:rPr>
              <a:t> керек, </a:t>
            </a:r>
            <a:r>
              <a:rPr lang="ru-RU" sz="1800" i="0" dirty="0" err="1">
                <a:effectLst/>
                <a:latin typeface="Nunito" pitchFamily="2" charset="0"/>
              </a:rPr>
              <a:t>осылайша</a:t>
            </a:r>
            <a:r>
              <a:rPr lang="ru-RU" sz="1800" i="0" dirty="0">
                <a:effectLst/>
                <a:latin typeface="Nunito" pitchFamily="2" charset="0"/>
              </a:rPr>
              <a:t> </a:t>
            </a:r>
            <a:r>
              <a:rPr lang="ru-RU" sz="1800" i="0" dirty="0" err="1">
                <a:effectLst/>
                <a:latin typeface="Nunito" pitchFamily="2" charset="0"/>
              </a:rPr>
              <a:t>ұстап</a:t>
            </a:r>
            <a:r>
              <a:rPr lang="ru-RU" sz="1800" i="0" dirty="0">
                <a:effectLst/>
                <a:latin typeface="Nunito" pitchFamily="2" charset="0"/>
              </a:rPr>
              <a:t> </a:t>
            </a:r>
            <a:r>
              <a:rPr lang="ru-RU" sz="1800" i="0" dirty="0" err="1">
                <a:effectLst/>
                <a:latin typeface="Nunito" pitchFamily="2" charset="0"/>
              </a:rPr>
              <a:t>тұру</a:t>
            </a:r>
            <a:r>
              <a:rPr lang="ru-RU" sz="1800" i="0" dirty="0">
                <a:effectLst/>
                <a:latin typeface="Nunito" pitchFamily="2" charset="0"/>
              </a:rPr>
              <a:t> </a:t>
            </a:r>
            <a:r>
              <a:rPr lang="ru-RU" sz="1800" i="0" dirty="0" err="1">
                <a:effectLst/>
                <a:latin typeface="Nunito" pitchFamily="2" charset="0"/>
              </a:rPr>
              <a:t>және</a:t>
            </a:r>
            <a:r>
              <a:rPr lang="ru-RU" sz="1800" i="0" dirty="0">
                <a:effectLst/>
                <a:latin typeface="Nunito" pitchFamily="2" charset="0"/>
              </a:rPr>
              <a:t> </a:t>
            </a:r>
            <a:r>
              <a:rPr lang="ru-RU" sz="1800" i="0" dirty="0" err="1">
                <a:effectLst/>
                <a:latin typeface="Nunito" pitchFamily="2" charset="0"/>
              </a:rPr>
              <a:t>күту</a:t>
            </a:r>
            <a:r>
              <a:rPr lang="ru-RU" sz="1800" i="0" dirty="0">
                <a:effectLst/>
                <a:latin typeface="Nunito" pitchFamily="2" charset="0"/>
              </a:rPr>
              <a:t> </a:t>
            </a:r>
            <a:r>
              <a:rPr lang="ru-RU" sz="1800" i="0" dirty="0" err="1">
                <a:effectLst/>
                <a:latin typeface="Nunito" pitchFamily="2" charset="0"/>
              </a:rPr>
              <a:t>шарты</a:t>
            </a:r>
            <a:r>
              <a:rPr lang="ru-RU" sz="1800" i="0" dirty="0">
                <a:effectLst/>
                <a:latin typeface="Nunito" pitchFamily="2" charset="0"/>
              </a:rPr>
              <a:t> </a:t>
            </a:r>
            <a:r>
              <a:rPr lang="ru-RU" sz="1800" i="0" dirty="0" err="1">
                <a:effectLst/>
                <a:latin typeface="Nunito" pitchFamily="2" charset="0"/>
              </a:rPr>
              <a:t>жойылады</a:t>
            </a:r>
            <a:r>
              <a:rPr lang="ru-RU" sz="1800" i="0" dirty="0">
                <a:effectLst/>
                <a:latin typeface="Nunito" pitchFamily="2" charset="0"/>
              </a:rPr>
              <a:t>, </a:t>
            </a:r>
            <a:r>
              <a:rPr lang="ru-RU" sz="1800" i="0" dirty="0" err="1">
                <a:effectLst/>
                <a:latin typeface="Nunito" pitchFamily="2" charset="0"/>
              </a:rPr>
              <a:t>бірақ</a:t>
            </a:r>
            <a:r>
              <a:rPr lang="ru-RU" sz="1800" i="0" dirty="0">
                <a:effectLst/>
                <a:latin typeface="Nunito" pitchFamily="2" charset="0"/>
              </a:rPr>
              <a:t> </a:t>
            </a:r>
            <a:r>
              <a:rPr lang="ru-RU" sz="1800" i="0" dirty="0" err="1">
                <a:effectLst/>
                <a:latin typeface="Nunito" pitchFamily="2" charset="0"/>
              </a:rPr>
              <a:t>бұл</a:t>
            </a:r>
            <a:r>
              <a:rPr lang="ru-RU" sz="1800" i="0" dirty="0">
                <a:effectLst/>
                <a:latin typeface="Nunito" pitchFamily="2" charset="0"/>
              </a:rPr>
              <a:t> </a:t>
            </a:r>
            <a:r>
              <a:rPr lang="ru-RU" sz="1800" i="0" dirty="0" err="1">
                <a:effectLst/>
                <a:latin typeface="Nunito" pitchFamily="2" charset="0"/>
              </a:rPr>
              <a:t>құрылғының</a:t>
            </a:r>
            <a:r>
              <a:rPr lang="ru-RU" sz="1800" i="0" dirty="0">
                <a:effectLst/>
                <a:latin typeface="Nunito" pitchFamily="2" charset="0"/>
              </a:rPr>
              <a:t> </a:t>
            </a:r>
            <a:r>
              <a:rPr lang="ru-RU" sz="1800" i="0" dirty="0" err="1">
                <a:effectLst/>
                <a:latin typeface="Nunito" pitchFamily="2" charset="0"/>
              </a:rPr>
              <a:t>төмен</a:t>
            </a:r>
            <a:r>
              <a:rPr lang="ru-RU" sz="1800" i="0" dirty="0">
                <a:effectLst/>
                <a:latin typeface="Nunito" pitchFamily="2" charset="0"/>
              </a:rPr>
              <a:t> </a:t>
            </a:r>
            <a:r>
              <a:rPr lang="ru-RU" sz="1800" i="0" dirty="0" err="1">
                <a:effectLst/>
                <a:latin typeface="Nunito" pitchFamily="2" charset="0"/>
              </a:rPr>
              <a:t>пайдаланылуына</a:t>
            </a:r>
            <a:r>
              <a:rPr lang="ru-RU" sz="1800" i="0" dirty="0">
                <a:effectLst/>
                <a:latin typeface="Nunito" pitchFamily="2" charset="0"/>
              </a:rPr>
              <a:t> </a:t>
            </a:r>
            <a:r>
              <a:rPr lang="ru-RU" sz="1800" i="0" dirty="0" err="1">
                <a:effectLst/>
                <a:latin typeface="Nunito" pitchFamily="2" charset="0"/>
              </a:rPr>
              <a:t>әкеледі</a:t>
            </a:r>
            <a:r>
              <a:rPr lang="ru-RU" sz="1800" i="0" dirty="0">
                <a:effectLst/>
                <a:latin typeface="Nunito" pitchFamily="2" charset="0"/>
              </a:rPr>
              <a:t>. </a:t>
            </a:r>
            <a:r>
              <a:rPr lang="ru-RU" sz="1800" dirty="0" err="1">
                <a:latin typeface="Nunito" pitchFamily="2" charset="0"/>
              </a:rPr>
              <a:t>М</a:t>
            </a:r>
            <a:r>
              <a:rPr lang="ru-RU" sz="1800" i="0" dirty="0" err="1">
                <a:effectLst/>
                <a:latin typeface="Nunito" pitchFamily="2" charset="0"/>
              </a:rPr>
              <a:t>ысалы</a:t>
            </a:r>
            <a:r>
              <a:rPr lang="ru-RU" sz="1800" i="0" dirty="0">
                <a:effectLst/>
                <a:latin typeface="Nunito" pitchFamily="2" charset="0"/>
              </a:rPr>
              <a:t>, </a:t>
            </a:r>
            <a:r>
              <a:rPr lang="ru-RU" sz="1800" i="0" dirty="0" err="1">
                <a:effectLst/>
                <a:latin typeface="Nunito" pitchFamily="2" charset="0"/>
              </a:rPr>
              <a:t>егер</a:t>
            </a:r>
            <a:r>
              <a:rPr lang="ru-RU" sz="1800" i="0" dirty="0">
                <a:effectLst/>
                <a:latin typeface="Nunito" pitchFamily="2" charset="0"/>
              </a:rPr>
              <a:t> процесс </a:t>
            </a:r>
            <a:r>
              <a:rPr lang="ru-RU" sz="1800" i="0" dirty="0" err="1">
                <a:effectLst/>
                <a:latin typeface="Nunito" pitchFamily="2" charset="0"/>
              </a:rPr>
              <a:t>принтерді</a:t>
            </a:r>
            <a:r>
              <a:rPr lang="ru-RU" sz="1800" i="0" dirty="0">
                <a:effectLst/>
                <a:latin typeface="Nunito" pitchFamily="2" charset="0"/>
              </a:rPr>
              <a:t> </a:t>
            </a:r>
            <a:r>
              <a:rPr lang="ru-RU" sz="1800" i="0" dirty="0" err="1">
                <a:effectLst/>
                <a:latin typeface="Nunito" pitchFamily="2" charset="0"/>
              </a:rPr>
              <a:t>кейінірек</a:t>
            </a:r>
            <a:r>
              <a:rPr lang="ru-RU" sz="1800" i="0" dirty="0">
                <a:effectLst/>
                <a:latin typeface="Nunito" pitchFamily="2" charset="0"/>
              </a:rPr>
              <a:t> </a:t>
            </a:r>
            <a:r>
              <a:rPr lang="ru-RU" sz="1800" i="0" dirty="0" err="1">
                <a:effectLst/>
                <a:latin typeface="Nunito" pitchFamily="2" charset="0"/>
              </a:rPr>
              <a:t>қажет</a:t>
            </a:r>
            <a:r>
              <a:rPr lang="ru-RU" sz="1800" i="0" dirty="0">
                <a:effectLst/>
                <a:latin typeface="Nunito" pitchFamily="2" charset="0"/>
              </a:rPr>
              <a:t> </a:t>
            </a:r>
            <a:r>
              <a:rPr lang="ru-RU" sz="1800" i="0" dirty="0" err="1">
                <a:effectLst/>
                <a:latin typeface="Nunito" pitchFamily="2" charset="0"/>
              </a:rPr>
              <a:t>етсе</a:t>
            </a:r>
            <a:r>
              <a:rPr lang="ru-RU" sz="1800" i="0" dirty="0">
                <a:effectLst/>
                <a:latin typeface="Nunito" pitchFamily="2" charset="0"/>
              </a:rPr>
              <a:t> </a:t>
            </a:r>
            <a:r>
              <a:rPr lang="ru-RU" sz="1800" i="0" dirty="0" err="1">
                <a:effectLst/>
                <a:latin typeface="Nunito" pitchFamily="2" charset="0"/>
              </a:rPr>
              <a:t>және</a:t>
            </a:r>
            <a:r>
              <a:rPr lang="ru-RU" sz="1800" i="0" dirty="0">
                <a:effectLst/>
                <a:latin typeface="Nunito" pitchFamily="2" charset="0"/>
              </a:rPr>
              <a:t> </a:t>
            </a:r>
            <a:r>
              <a:rPr lang="ru-RU" sz="1800" i="0" dirty="0" err="1">
                <a:effectLst/>
                <a:latin typeface="Nunito" pitchFamily="2" charset="0"/>
              </a:rPr>
              <a:t>біз</a:t>
            </a:r>
            <a:r>
              <a:rPr lang="ru-RU" sz="1800" i="0" dirty="0">
                <a:effectLst/>
                <a:latin typeface="Nunito" pitchFamily="2" charset="0"/>
              </a:rPr>
              <a:t> </a:t>
            </a:r>
            <a:r>
              <a:rPr lang="ru-RU" sz="1800" i="0" dirty="0" err="1">
                <a:effectLst/>
                <a:latin typeface="Nunito" pitchFamily="2" charset="0"/>
              </a:rPr>
              <a:t>принтерді</a:t>
            </a:r>
            <a:r>
              <a:rPr lang="ru-RU" sz="1800" i="0" dirty="0">
                <a:effectLst/>
                <a:latin typeface="Nunito" pitchFamily="2" charset="0"/>
              </a:rPr>
              <a:t> </a:t>
            </a:r>
            <a:r>
              <a:rPr lang="ru-RU" sz="1800" i="0" dirty="0" err="1">
                <a:effectLst/>
                <a:latin typeface="Nunito" pitchFamily="2" charset="0"/>
              </a:rPr>
              <a:t>оның</a:t>
            </a:r>
            <a:r>
              <a:rPr lang="ru-RU" sz="1800" i="0" dirty="0">
                <a:effectLst/>
                <a:latin typeface="Nunito" pitchFamily="2" charset="0"/>
              </a:rPr>
              <a:t> </a:t>
            </a:r>
            <a:r>
              <a:rPr lang="ru-RU" sz="1800" i="0" dirty="0" err="1">
                <a:effectLst/>
                <a:latin typeface="Nunito" pitchFamily="2" charset="0"/>
              </a:rPr>
              <a:t>орындалу</a:t>
            </a:r>
            <a:r>
              <a:rPr lang="ru-RU" sz="1800" i="0" dirty="0">
                <a:effectLst/>
                <a:latin typeface="Nunito" pitchFamily="2" charset="0"/>
              </a:rPr>
              <a:t> </a:t>
            </a:r>
            <a:r>
              <a:rPr lang="ru-RU" sz="1800" i="0" dirty="0" err="1">
                <a:effectLst/>
                <a:latin typeface="Nunito" pitchFamily="2" charset="0"/>
              </a:rPr>
              <a:t>басталғанға</a:t>
            </a:r>
            <a:r>
              <a:rPr lang="ru-RU" sz="1800" i="0" dirty="0">
                <a:effectLst/>
                <a:latin typeface="Nunito" pitchFamily="2" charset="0"/>
              </a:rPr>
              <a:t> </a:t>
            </a:r>
            <a:r>
              <a:rPr lang="ru-RU" sz="1800" i="0" dirty="0" err="1">
                <a:effectLst/>
                <a:latin typeface="Nunito" pitchFamily="2" charset="0"/>
              </a:rPr>
              <a:t>дейін</a:t>
            </a:r>
            <a:r>
              <a:rPr lang="ru-RU" sz="1800" i="0" dirty="0">
                <a:effectLst/>
                <a:latin typeface="Nunito" pitchFamily="2" charset="0"/>
              </a:rPr>
              <a:t> </a:t>
            </a:r>
            <a:r>
              <a:rPr lang="ru-RU" sz="1800" i="0" dirty="0" err="1">
                <a:effectLst/>
                <a:latin typeface="Nunito" pitchFamily="2" charset="0"/>
              </a:rPr>
              <a:t>бөлген</a:t>
            </a:r>
            <a:r>
              <a:rPr lang="ru-RU" sz="1800" i="0" dirty="0">
                <a:effectLst/>
                <a:latin typeface="Nunito" pitchFamily="2" charset="0"/>
              </a:rPr>
              <a:t> </a:t>
            </a:r>
            <a:r>
              <a:rPr lang="ru-RU" sz="1800" i="0" dirty="0" err="1">
                <a:effectLst/>
                <a:latin typeface="Nunito" pitchFamily="2" charset="0"/>
              </a:rPr>
              <a:t>болсақ</a:t>
            </a:r>
            <a:r>
              <a:rPr lang="ru-RU" sz="1800" i="0" dirty="0">
                <a:effectLst/>
                <a:latin typeface="Nunito" pitchFamily="2" charset="0"/>
              </a:rPr>
              <a:t>, принтер </a:t>
            </a:r>
            <a:r>
              <a:rPr lang="ru-RU" sz="1800" i="0" dirty="0" err="1">
                <a:effectLst/>
                <a:latin typeface="Nunito" pitchFamily="2" charset="0"/>
              </a:rPr>
              <a:t>оның</a:t>
            </a:r>
            <a:r>
              <a:rPr lang="ru-RU" sz="1800" i="0" dirty="0">
                <a:effectLst/>
                <a:latin typeface="Nunito" pitchFamily="2" charset="0"/>
              </a:rPr>
              <a:t> </a:t>
            </a:r>
            <a:r>
              <a:rPr lang="ru-RU" sz="1800" i="0" dirty="0" err="1">
                <a:effectLst/>
                <a:latin typeface="Nunito" pitchFamily="2" charset="0"/>
              </a:rPr>
              <a:t>орындалуын</a:t>
            </a:r>
            <a:r>
              <a:rPr lang="ru-RU" sz="1800" i="0" dirty="0">
                <a:effectLst/>
                <a:latin typeface="Nunito" pitchFamily="2" charset="0"/>
              </a:rPr>
              <a:t> </a:t>
            </a:r>
            <a:r>
              <a:rPr lang="ru-RU" sz="1800" i="0" dirty="0" err="1">
                <a:effectLst/>
                <a:latin typeface="Nunito" pitchFamily="2" charset="0"/>
              </a:rPr>
              <a:t>аяқтағанға</a:t>
            </a:r>
            <a:r>
              <a:rPr lang="ru-RU" sz="1800" i="0" dirty="0">
                <a:effectLst/>
                <a:latin typeface="Nunito" pitchFamily="2" charset="0"/>
              </a:rPr>
              <a:t> </a:t>
            </a:r>
            <a:r>
              <a:rPr lang="ru-RU" sz="1800" i="0" dirty="0" err="1">
                <a:effectLst/>
                <a:latin typeface="Nunito" pitchFamily="2" charset="0"/>
              </a:rPr>
              <a:t>дейін</a:t>
            </a:r>
            <a:r>
              <a:rPr lang="ru-RU" sz="1800" i="0" dirty="0">
                <a:effectLst/>
                <a:latin typeface="Nunito" pitchFamily="2" charset="0"/>
              </a:rPr>
              <a:t> </a:t>
            </a:r>
            <a:r>
              <a:rPr lang="ru-RU" sz="1800" i="0" dirty="0" err="1">
                <a:effectLst/>
                <a:latin typeface="Nunito" pitchFamily="2" charset="0"/>
              </a:rPr>
              <a:t>блокталған</a:t>
            </a:r>
            <a:r>
              <a:rPr lang="ru-RU" sz="1800" i="0" dirty="0">
                <a:effectLst/>
                <a:latin typeface="Nunito" pitchFamily="2" charset="0"/>
              </a:rPr>
              <a:t> </a:t>
            </a:r>
            <a:r>
              <a:rPr lang="ru-RU" sz="1800" i="0" dirty="0" err="1">
                <a:effectLst/>
                <a:latin typeface="Nunito" pitchFamily="2" charset="0"/>
              </a:rPr>
              <a:t>күйде</a:t>
            </a:r>
            <a:r>
              <a:rPr lang="ru-RU" sz="1800" i="0" dirty="0">
                <a:effectLst/>
                <a:latin typeface="Nunito" pitchFamily="2" charset="0"/>
              </a:rPr>
              <a:t> </a:t>
            </a:r>
            <a:r>
              <a:rPr lang="ru-RU" sz="1800" i="0" dirty="0" err="1">
                <a:effectLst/>
                <a:latin typeface="Nunito" pitchFamily="2" charset="0"/>
              </a:rPr>
              <a:t>қалады</a:t>
            </a:r>
            <a:r>
              <a:rPr lang="ru-RU" sz="1800" i="0" dirty="0">
                <a:effectLst/>
                <a:latin typeface="Nunito" pitchFamily="2" charset="0"/>
              </a:rPr>
              <a:t>. Процесс </a:t>
            </a:r>
            <a:r>
              <a:rPr lang="ru-RU" sz="1800" i="0" dirty="0" err="1">
                <a:effectLst/>
                <a:latin typeface="Nunito" pitchFamily="2" charset="0"/>
              </a:rPr>
              <a:t>ресурстардың</a:t>
            </a:r>
            <a:r>
              <a:rPr lang="ru-RU" sz="1800" i="0" dirty="0">
                <a:effectLst/>
                <a:latin typeface="Nunito" pitchFamily="2" charset="0"/>
              </a:rPr>
              <a:t> </a:t>
            </a:r>
            <a:r>
              <a:rPr lang="ru-RU" sz="1800" i="0" dirty="0" err="1">
                <a:effectLst/>
                <a:latin typeface="Nunito" pitchFamily="2" charset="0"/>
              </a:rPr>
              <a:t>ағымдағы</a:t>
            </a:r>
            <a:r>
              <a:rPr lang="ru-RU" sz="1800" i="0" dirty="0">
                <a:effectLst/>
                <a:latin typeface="Nunito" pitchFamily="2" charset="0"/>
              </a:rPr>
              <a:t> </a:t>
            </a:r>
            <a:r>
              <a:rPr lang="ru-RU" sz="1800" i="0" dirty="0" err="1">
                <a:effectLst/>
                <a:latin typeface="Nunito" pitchFamily="2" charset="0"/>
              </a:rPr>
              <a:t>жинағын</a:t>
            </a:r>
            <a:r>
              <a:rPr lang="ru-RU" sz="1800" i="0" dirty="0">
                <a:effectLst/>
                <a:latin typeface="Nunito" pitchFamily="2" charset="0"/>
              </a:rPr>
              <a:t> </a:t>
            </a:r>
            <a:r>
              <a:rPr lang="ru-RU" sz="1800" i="0" dirty="0" err="1">
                <a:effectLst/>
                <a:latin typeface="Nunito" pitchFamily="2" charset="0"/>
              </a:rPr>
              <a:t>шығарғаннан</a:t>
            </a:r>
            <a:r>
              <a:rPr lang="ru-RU" sz="1800" i="0" dirty="0">
                <a:effectLst/>
                <a:latin typeface="Nunito" pitchFamily="2" charset="0"/>
              </a:rPr>
              <a:t> </a:t>
            </a:r>
            <a:r>
              <a:rPr lang="ru-RU" sz="1800" i="0" dirty="0" err="1">
                <a:effectLst/>
                <a:latin typeface="Nunito" pitchFamily="2" charset="0"/>
              </a:rPr>
              <a:t>кейін</a:t>
            </a:r>
            <a:r>
              <a:rPr lang="ru-RU" sz="1800" i="0" dirty="0">
                <a:effectLst/>
                <a:latin typeface="Nunito" pitchFamily="2" charset="0"/>
              </a:rPr>
              <a:t> </a:t>
            </a:r>
            <a:r>
              <a:rPr lang="ru-RU" sz="1800" i="0" dirty="0" err="1">
                <a:effectLst/>
                <a:latin typeface="Nunito" pitchFamily="2" charset="0"/>
              </a:rPr>
              <a:t>ресурстарға</a:t>
            </a:r>
            <a:r>
              <a:rPr lang="ru-RU" sz="1800" i="0" dirty="0">
                <a:effectLst/>
                <a:latin typeface="Nunito" pitchFamily="2" charset="0"/>
              </a:rPr>
              <a:t> </a:t>
            </a:r>
            <a:r>
              <a:rPr lang="ru-RU" sz="1800" i="0" dirty="0" err="1">
                <a:effectLst/>
                <a:latin typeface="Nunito" pitchFamily="2" charset="0"/>
              </a:rPr>
              <a:t>жаңа</a:t>
            </a:r>
            <a:r>
              <a:rPr lang="ru-RU" sz="1800" i="0" dirty="0">
                <a:effectLst/>
                <a:latin typeface="Nunito" pitchFamily="2" charset="0"/>
              </a:rPr>
              <a:t> </a:t>
            </a:r>
            <a:r>
              <a:rPr lang="ru-RU" sz="1800" i="0" dirty="0" err="1">
                <a:effectLst/>
                <a:latin typeface="Nunito" pitchFamily="2" charset="0"/>
              </a:rPr>
              <a:t>сұрау</a:t>
            </a:r>
            <a:r>
              <a:rPr lang="ru-RU" sz="1800" i="0" dirty="0">
                <a:effectLst/>
                <a:latin typeface="Nunito" pitchFamily="2" charset="0"/>
              </a:rPr>
              <a:t> </a:t>
            </a:r>
            <a:r>
              <a:rPr lang="ru-RU" sz="1800" i="0" dirty="0" err="1">
                <a:effectLst/>
                <a:latin typeface="Nunito" pitchFamily="2" charset="0"/>
              </a:rPr>
              <a:t>жасайды</a:t>
            </a:r>
            <a:r>
              <a:rPr lang="ru-RU" sz="1800" i="0" dirty="0">
                <a:effectLst/>
                <a:latin typeface="Nunito" pitchFamily="2" charset="0"/>
              </a:rPr>
              <a:t>. </a:t>
            </a:r>
            <a:r>
              <a:rPr lang="ru-RU" sz="1800" i="0" dirty="0" err="1">
                <a:effectLst/>
                <a:latin typeface="Nunito" pitchFamily="2" charset="0"/>
              </a:rPr>
              <a:t>Бұл</a:t>
            </a:r>
            <a:r>
              <a:rPr lang="ru-RU" sz="1800" i="0" dirty="0">
                <a:effectLst/>
                <a:latin typeface="Nunito" pitchFamily="2" charset="0"/>
              </a:rPr>
              <a:t> </a:t>
            </a:r>
            <a:r>
              <a:rPr lang="ru-RU" sz="1800" i="0" dirty="0" err="1">
                <a:effectLst/>
                <a:latin typeface="Nunito" pitchFamily="2" charset="0"/>
              </a:rPr>
              <a:t>шешім</a:t>
            </a:r>
            <a:r>
              <a:rPr lang="ru-RU" sz="1800" i="0" dirty="0">
                <a:effectLst/>
                <a:latin typeface="Nunito" pitchFamily="2" charset="0"/>
              </a:rPr>
              <a:t> </a:t>
            </a:r>
            <a:r>
              <a:rPr lang="ru-RU" sz="1800" i="0" dirty="0" err="1">
                <a:effectLst/>
                <a:latin typeface="Nunito" pitchFamily="2" charset="0"/>
              </a:rPr>
              <a:t>аштыққа</a:t>
            </a:r>
            <a:r>
              <a:rPr lang="ru-RU" sz="1800" i="0" dirty="0">
                <a:effectLst/>
                <a:latin typeface="Nunito" pitchFamily="2" charset="0"/>
              </a:rPr>
              <a:t> </a:t>
            </a:r>
            <a:r>
              <a:rPr lang="ru-RU" sz="1800" i="0" dirty="0" err="1">
                <a:effectLst/>
                <a:latin typeface="Nunito" pitchFamily="2" charset="0"/>
              </a:rPr>
              <a:t>әкелуі</a:t>
            </a:r>
            <a:r>
              <a:rPr lang="ru-RU" sz="1800" i="0" dirty="0">
                <a:effectLst/>
                <a:latin typeface="Nunito" pitchFamily="2" charset="0"/>
              </a:rPr>
              <a:t> </a:t>
            </a:r>
            <a:r>
              <a:rPr lang="ru-RU" sz="1800" i="0" dirty="0" err="1">
                <a:effectLst/>
                <a:latin typeface="Nunito" pitchFamily="2" charset="0"/>
              </a:rPr>
              <a:t>мүмкін</a:t>
            </a:r>
            <a:r>
              <a:rPr lang="ru-RU" sz="1800" i="0" dirty="0">
                <a:effectLst/>
                <a:latin typeface="Nunito" pitchFamily="2" charset="0"/>
              </a:rPr>
              <a:t>.</a:t>
            </a:r>
            <a:endParaRPr lang="en-US" sz="1800" dirty="0"/>
          </a:p>
        </p:txBody>
      </p:sp>
    </p:spTree>
    <p:extLst>
      <p:ext uri="{BB962C8B-B14F-4D97-AF65-F5344CB8AC3E}">
        <p14:creationId xmlns:p14="http://schemas.microsoft.com/office/powerpoint/2010/main" val="3355469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9F85BB-474B-542F-0472-C4F299EE12D9}"/>
              </a:ext>
            </a:extLst>
          </p:cNvPr>
          <p:cNvSpPr>
            <a:spLocks noGrp="1"/>
          </p:cNvSpPr>
          <p:nvPr>
            <p:ph idx="1"/>
          </p:nvPr>
        </p:nvSpPr>
        <p:spPr>
          <a:xfrm>
            <a:off x="838200" y="852616"/>
            <a:ext cx="10515600" cy="5324347"/>
          </a:xfrm>
        </p:spPr>
        <p:txBody>
          <a:bodyPr>
            <a:normAutofit lnSpcReduction="10000"/>
          </a:bodyPr>
          <a:lstStyle/>
          <a:p>
            <a:pPr algn="just" rtl="0" fontAlgn="base"/>
            <a:r>
              <a:rPr lang="ru-RU" b="1" i="0" dirty="0" err="1">
                <a:solidFill>
                  <a:srgbClr val="273239"/>
                </a:solidFill>
                <a:effectLst/>
                <a:latin typeface="Nunito" pitchFamily="2" charset="0"/>
              </a:rPr>
              <a:t>Алдын</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алу</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мүмкіндігінің</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ығыстыруын</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жою</a:t>
            </a:r>
            <a:r>
              <a:rPr lang="ru-RU" b="1" i="0" dirty="0">
                <a:solidFill>
                  <a:srgbClr val="273239"/>
                </a:solidFill>
                <a:effectLst/>
                <a:latin typeface="Nunito" pitchFamily="2" charset="0"/>
              </a:rPr>
              <a:t>:</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Басқа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жоғары</a:t>
            </a:r>
            <a:r>
              <a:rPr lang="ru-RU" i="0" dirty="0">
                <a:solidFill>
                  <a:srgbClr val="273239"/>
                </a:solidFill>
                <a:effectLst/>
                <a:latin typeface="Nunito" pitchFamily="2" charset="0"/>
              </a:rPr>
              <a:t> басым </a:t>
            </a:r>
            <a:r>
              <a:rPr lang="ru-RU" i="0" dirty="0" err="1">
                <a:solidFill>
                  <a:srgbClr val="273239"/>
                </a:solidFill>
                <a:effectLst/>
                <a:latin typeface="Nunito" pitchFamily="2" charset="0"/>
              </a:rPr>
              <a:t>процестер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ресурстарды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қажет</a:t>
            </a:r>
            <a:r>
              <a:rPr lang="ru-RU" i="0" dirty="0">
                <a:solidFill>
                  <a:srgbClr val="273239"/>
                </a:solidFill>
                <a:effectLst/>
                <a:latin typeface="Nunito" pitchFamily="2" charset="0"/>
              </a:rPr>
              <a:t> </a:t>
            </a:r>
            <a:r>
              <a:rPr lang="ru-RU" i="0" dirty="0" err="1">
                <a:solidFill>
                  <a:srgbClr val="273239"/>
                </a:solidFill>
                <a:effectLst/>
                <a:latin typeface="Nunito" pitchFamily="2" charset="0"/>
              </a:rPr>
              <a:t>ететін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процестен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ресурстарды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ығыстырмау</a:t>
            </a:r>
            <a:r>
              <a:rPr lang="ru-RU" i="0" dirty="0">
                <a:solidFill>
                  <a:srgbClr val="273239"/>
                </a:solidFill>
                <a:effectLst/>
                <a:latin typeface="Nunito" pitchFamily="2" charset="0"/>
              </a:rPr>
              <a:t>.</a:t>
            </a:r>
          </a:p>
          <a:p>
            <a:pPr algn="just" rtl="0" fontAlgn="base"/>
            <a:r>
              <a:rPr lang="ru-RU" b="1" i="0" dirty="0" err="1">
                <a:solidFill>
                  <a:srgbClr val="273239"/>
                </a:solidFill>
                <a:effectLst/>
                <a:latin typeface="Nunito" pitchFamily="2" charset="0"/>
              </a:rPr>
              <a:t>Айналмалы</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күтуді</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жою</a:t>
            </a:r>
            <a:r>
              <a:rPr lang="ru-RU" b="1" i="0" dirty="0">
                <a:solidFill>
                  <a:srgbClr val="273239"/>
                </a:solidFill>
                <a:effectLst/>
                <a:latin typeface="Nunito" pitchFamily="2" charset="0"/>
              </a:rPr>
              <a:t> </a:t>
            </a:r>
            <a:r>
              <a:rPr lang="ru-RU" i="0" dirty="0">
                <a:solidFill>
                  <a:srgbClr val="273239"/>
                </a:solidFill>
                <a:effectLst/>
                <a:latin typeface="Nunito" pitchFamily="2" charset="0"/>
              </a:rPr>
              <a:t>: </a:t>
            </a:r>
            <a:r>
              <a:rPr lang="ru-RU" i="0" dirty="0" err="1">
                <a:solidFill>
                  <a:srgbClr val="273239"/>
                </a:solidFill>
                <a:effectLst/>
                <a:latin typeface="Nunito" pitchFamily="2" charset="0"/>
              </a:rPr>
              <a:t>Әрбір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ресурсқа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сандық</a:t>
            </a:r>
            <a:r>
              <a:rPr lang="ru-RU" i="0" dirty="0">
                <a:solidFill>
                  <a:srgbClr val="273239"/>
                </a:solidFill>
                <a:effectLst/>
                <a:latin typeface="Nunito" pitchFamily="2" charset="0"/>
              </a:rPr>
              <a:t> </a:t>
            </a:r>
            <a:r>
              <a:rPr lang="ru-RU" i="0" dirty="0" err="1">
                <a:solidFill>
                  <a:srgbClr val="273239"/>
                </a:solidFill>
                <a:effectLst/>
                <a:latin typeface="Nunito" pitchFamily="2" charset="0"/>
              </a:rPr>
              <a:t>нөмір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тағайындалады</a:t>
            </a:r>
            <a:r>
              <a:rPr lang="ru-RU" i="0" dirty="0">
                <a:solidFill>
                  <a:srgbClr val="273239"/>
                </a:solidFill>
                <a:effectLst/>
                <a:latin typeface="Nunito" pitchFamily="2" charset="0"/>
              </a:rPr>
              <a:t>. Процесс </a:t>
            </a:r>
            <a:r>
              <a:rPr lang="ru-RU" i="0" dirty="0" err="1">
                <a:solidFill>
                  <a:srgbClr val="273239"/>
                </a:solidFill>
                <a:effectLst/>
                <a:latin typeface="Nunito" pitchFamily="2" charset="0"/>
              </a:rPr>
              <a:t>нөмірлеу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ретін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көбейту</a:t>
            </a:r>
            <a:r>
              <a:rPr lang="ru-RU" i="0" dirty="0">
                <a:solidFill>
                  <a:srgbClr val="273239"/>
                </a:solidFill>
                <a:effectLst/>
                <a:latin typeface="Nunito" pitchFamily="2" charset="0"/>
              </a:rPr>
              <a:t>/</a:t>
            </a:r>
            <a:r>
              <a:rPr lang="ru-RU" i="0" dirty="0" err="1">
                <a:solidFill>
                  <a:srgbClr val="273239"/>
                </a:solidFill>
                <a:effectLst/>
                <a:latin typeface="Nunito" pitchFamily="2" charset="0"/>
              </a:rPr>
              <a:t>азайту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үшін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ресурстарды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сұрай</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алады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Мысалы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егер</a:t>
            </a:r>
            <a:r>
              <a:rPr lang="ru-RU" i="0" dirty="0">
                <a:solidFill>
                  <a:srgbClr val="273239"/>
                </a:solidFill>
                <a:effectLst/>
                <a:latin typeface="Nunito" pitchFamily="2" charset="0"/>
              </a:rPr>
              <a:t> </a:t>
            </a:r>
            <a:r>
              <a:rPr lang="en-US" i="0" dirty="0">
                <a:solidFill>
                  <a:srgbClr val="273239"/>
                </a:solidFill>
                <a:effectLst/>
                <a:latin typeface="Nunito" pitchFamily="2" charset="0"/>
              </a:rPr>
              <a:t>P1 </a:t>
            </a:r>
            <a:r>
              <a:rPr lang="ru-RU" i="0" dirty="0" err="1">
                <a:solidFill>
                  <a:srgbClr val="273239"/>
                </a:solidFill>
                <a:effectLst/>
                <a:latin typeface="Nunito" pitchFamily="2" charset="0"/>
              </a:rPr>
              <a:t>процесіне</a:t>
            </a:r>
            <a:r>
              <a:rPr lang="ru-RU" i="0" dirty="0">
                <a:solidFill>
                  <a:srgbClr val="273239"/>
                </a:solidFill>
                <a:effectLst/>
                <a:latin typeface="Nunito" pitchFamily="2" charset="0"/>
              </a:rPr>
              <a:t> </a:t>
            </a:r>
            <a:r>
              <a:rPr lang="en-US" i="0" dirty="0">
                <a:solidFill>
                  <a:srgbClr val="273239"/>
                </a:solidFill>
                <a:effectLst/>
                <a:latin typeface="Nunito" pitchFamily="2" charset="0"/>
              </a:rPr>
              <a:t>R5 </a:t>
            </a:r>
            <a:r>
              <a:rPr lang="ru-RU" i="0" dirty="0" err="1">
                <a:solidFill>
                  <a:srgbClr val="273239"/>
                </a:solidFill>
                <a:effectLst/>
                <a:latin typeface="Nunito" pitchFamily="2" charset="0"/>
              </a:rPr>
              <a:t>ресурстары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бөлінсе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енді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келесі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жолы</a:t>
            </a:r>
            <a:r>
              <a:rPr lang="ru-RU" i="0" dirty="0">
                <a:solidFill>
                  <a:srgbClr val="273239"/>
                </a:solidFill>
                <a:effectLst/>
                <a:latin typeface="Nunito" pitchFamily="2" charset="0"/>
              </a:rPr>
              <a:t> </a:t>
            </a:r>
            <a:r>
              <a:rPr lang="en-US" i="0" dirty="0">
                <a:solidFill>
                  <a:srgbClr val="273239"/>
                </a:solidFill>
                <a:effectLst/>
                <a:latin typeface="Nunito" pitchFamily="2" charset="0"/>
              </a:rPr>
              <a:t>P1 R4, R3 R5-</a:t>
            </a:r>
            <a:r>
              <a:rPr lang="ru-RU" i="0" dirty="0" err="1">
                <a:solidFill>
                  <a:srgbClr val="273239"/>
                </a:solidFill>
                <a:effectLst/>
                <a:latin typeface="Nunito" pitchFamily="2" charset="0"/>
              </a:rPr>
              <a:t>тен</a:t>
            </a:r>
            <a:r>
              <a:rPr lang="ru-RU" i="0" dirty="0">
                <a:solidFill>
                  <a:srgbClr val="273239"/>
                </a:solidFill>
                <a:effectLst/>
                <a:latin typeface="Nunito" pitchFamily="2" charset="0"/>
              </a:rPr>
              <a:t> аз </a:t>
            </a:r>
            <a:r>
              <a:rPr lang="ru-RU" i="0" dirty="0" err="1">
                <a:solidFill>
                  <a:srgbClr val="273239"/>
                </a:solidFill>
                <a:effectLst/>
                <a:latin typeface="Nunito" pitchFamily="2" charset="0"/>
              </a:rPr>
              <a:t>сұраса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мұндай</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сұрау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қабылданбайды</a:t>
            </a:r>
            <a:r>
              <a:rPr lang="ru-RU" i="0" dirty="0">
                <a:solidFill>
                  <a:srgbClr val="273239"/>
                </a:solidFill>
                <a:effectLst/>
                <a:latin typeface="Nunito" pitchFamily="2" charset="0"/>
              </a:rPr>
              <a:t>, тек </a:t>
            </a:r>
            <a:r>
              <a:rPr lang="en-US" i="0" dirty="0">
                <a:solidFill>
                  <a:srgbClr val="273239"/>
                </a:solidFill>
                <a:effectLst/>
                <a:latin typeface="Nunito" pitchFamily="2" charset="0"/>
              </a:rPr>
              <a:t>R5-</a:t>
            </a:r>
            <a:r>
              <a:rPr lang="ru-RU" i="0" dirty="0" err="1">
                <a:solidFill>
                  <a:srgbClr val="273239"/>
                </a:solidFill>
                <a:effectLst/>
                <a:latin typeface="Nunito" pitchFamily="2" charset="0"/>
              </a:rPr>
              <a:t>тен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жоғары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ресурстарға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сұраныс</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беріледі</a:t>
            </a:r>
            <a:r>
              <a:rPr lang="ru-RU" i="0" dirty="0">
                <a:solidFill>
                  <a:srgbClr val="273239"/>
                </a:solidFill>
                <a:effectLst/>
                <a:latin typeface="Nunito" pitchFamily="2" charset="0"/>
              </a:rPr>
              <a:t>.</a:t>
            </a:r>
          </a:p>
          <a:p>
            <a:pPr algn="just" rtl="0" fontAlgn="base"/>
            <a:r>
              <a:rPr lang="ru-RU" b="1" i="0" dirty="0" err="1">
                <a:solidFill>
                  <a:srgbClr val="273239"/>
                </a:solidFill>
                <a:effectLst/>
                <a:latin typeface="Nunito" pitchFamily="2" charset="0"/>
              </a:rPr>
              <a:t>Анықтау</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және</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қалпына</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келтіру</a:t>
            </a:r>
            <a:r>
              <a:rPr lang="ru-RU" b="1" i="0" dirty="0">
                <a:solidFill>
                  <a:srgbClr val="273239"/>
                </a:solidFill>
                <a:effectLst/>
                <a:latin typeface="Nunito" pitchFamily="2" charset="0"/>
              </a:rPr>
              <a:t>: </a:t>
            </a:r>
            <a:r>
              <a:rPr lang="ru-RU" i="0" dirty="0" err="1">
                <a:solidFill>
                  <a:srgbClr val="273239"/>
                </a:solidFill>
                <a:effectLst/>
                <a:latin typeface="Nunito" pitchFamily="2" charset="0"/>
              </a:rPr>
              <a:t>тығырықтан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шығудың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тағы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тәсілі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олар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пайда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болған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кезде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оларды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анықтау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және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қалпына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келтіру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болып</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табылады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Бұл</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тығырыққа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тірелген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немесе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бірнеше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процестерді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жоюды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немесе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олардағы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кейбір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ресурстарды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босатуды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қамтуы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мүмкін</a:t>
            </a:r>
            <a:r>
              <a:rPr lang="ru-RU" b="1"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2755882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A96E0-D8ED-DDB0-2678-0702DBA88221}"/>
              </a:ext>
            </a:extLst>
          </p:cNvPr>
          <p:cNvSpPr>
            <a:spLocks noGrp="1"/>
          </p:cNvSpPr>
          <p:nvPr>
            <p:ph type="title"/>
          </p:nvPr>
        </p:nvSpPr>
        <p:spPr/>
        <p:txBody>
          <a:bodyPr/>
          <a:lstStyle/>
          <a:p>
            <a:r>
              <a:rPr lang="kk-KZ" b="1" i="0" dirty="0">
                <a:solidFill>
                  <a:srgbClr val="273239"/>
                </a:solidFill>
                <a:effectLst/>
                <a:latin typeface="Nunito" pitchFamily="2" charset="0"/>
              </a:rPr>
              <a:t>Тығырықты болдырмау</a:t>
            </a:r>
            <a:endParaRPr lang="en-US" dirty="0"/>
          </a:p>
        </p:txBody>
      </p:sp>
      <p:sp>
        <p:nvSpPr>
          <p:cNvPr id="3" name="Content Placeholder 2">
            <a:extLst>
              <a:ext uri="{FF2B5EF4-FFF2-40B4-BE49-F238E27FC236}">
                <a16:creationId xmlns:a16="http://schemas.microsoft.com/office/drawing/2014/main" id="{C913B0F7-6E12-E78F-15AA-498C8557910E}"/>
              </a:ext>
            </a:extLst>
          </p:cNvPr>
          <p:cNvSpPr>
            <a:spLocks noGrp="1"/>
          </p:cNvSpPr>
          <p:nvPr>
            <p:ph idx="1"/>
          </p:nvPr>
        </p:nvSpPr>
        <p:spPr/>
        <p:txBody>
          <a:bodyPr>
            <a:normAutofit fontScale="85000" lnSpcReduction="10000"/>
          </a:bodyPr>
          <a:lstStyle/>
          <a:p>
            <a:r>
              <a:rPr lang="ru-RU" b="0" i="0" dirty="0" err="1">
                <a:solidFill>
                  <a:srgbClr val="273239"/>
                </a:solidFill>
                <a:effectLst/>
                <a:latin typeface="Nunito" pitchFamily="2" charset="0"/>
              </a:rPr>
              <a:t>Тығырықтың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алдын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саясаты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сұрауға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рұқсат</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береді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егер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сұрау</a:t>
            </a:r>
            <a:r>
              <a:rPr lang="ru-RU" b="0" i="0" dirty="0">
                <a:solidFill>
                  <a:srgbClr val="273239"/>
                </a:solidFill>
                <a:effectLst/>
                <a:latin typeface="Nunito" pitchFamily="2" charset="0"/>
              </a:rPr>
              <a:t> салу </a:t>
            </a:r>
            <a:r>
              <a:rPr lang="ru-RU" b="0" i="0" dirty="0" err="1">
                <a:solidFill>
                  <a:srgbClr val="273239"/>
                </a:solidFill>
                <a:effectLst/>
                <a:latin typeface="Nunito" pitchFamily="2" charset="0"/>
              </a:rPr>
              <a:t>дереу</a:t>
            </a:r>
            <a:r>
              <a:rPr lang="ru-RU" b="0" i="0" dirty="0">
                <a:solidFill>
                  <a:srgbClr val="273239"/>
                </a:solidFill>
                <a:effectLst/>
                <a:latin typeface="Nunito" pitchFamily="2" charset="0"/>
              </a:rPr>
              <a:t> де, </a:t>
            </a:r>
            <a:r>
              <a:rPr lang="ru-RU" b="0" i="0" dirty="0" err="1">
                <a:solidFill>
                  <a:srgbClr val="273239"/>
                </a:solidFill>
                <a:effectLst/>
                <a:latin typeface="Nunito" pitchFamily="2" charset="0"/>
              </a:rPr>
              <a:t>болашақта</a:t>
            </a:r>
            <a:r>
              <a:rPr lang="ru-RU" b="0" i="0" dirty="0">
                <a:solidFill>
                  <a:srgbClr val="273239"/>
                </a:solidFill>
                <a:effectLst/>
                <a:latin typeface="Nunito" pitchFamily="2" charset="0"/>
              </a:rPr>
              <a:t> да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тірелмейтінін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анықтай</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алса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Ядрода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процестердің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болашақ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мінез-құлқы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туралы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егжей-тегжейлі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білім</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жоқ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сондықтан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өзара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блоктауды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дәл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болжай</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алмайды</a:t>
            </a:r>
            <a:r>
              <a:rPr lang="ru-RU" b="0" i="0" dirty="0">
                <a:solidFill>
                  <a:srgbClr val="273239"/>
                </a:solidFill>
                <a:effectLst/>
                <a:latin typeface="Nunito" pitchFamily="2" charset="0"/>
              </a:rPr>
              <a:t>. Осы </a:t>
            </a:r>
            <a:r>
              <a:rPr lang="ru-RU" b="0" i="0" dirty="0" err="1">
                <a:solidFill>
                  <a:srgbClr val="273239"/>
                </a:solidFill>
                <a:effectLst/>
                <a:latin typeface="Nunito" pitchFamily="2" charset="0"/>
              </a:rPr>
              <a:t>жағдайларда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тығырыққа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тірелудің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алдын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алуды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жеңілдету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келесі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консервативті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тәсілді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қолданады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әр</a:t>
            </a:r>
            <a:r>
              <a:rPr lang="ru-RU" b="0" i="0" dirty="0">
                <a:solidFill>
                  <a:srgbClr val="273239"/>
                </a:solidFill>
                <a:effectLst/>
                <a:latin typeface="Nunito" pitchFamily="2" charset="0"/>
              </a:rPr>
              <a:t> процесс </a:t>
            </a:r>
            <a:r>
              <a:rPr lang="ru-RU" b="0" i="0" dirty="0" err="1">
                <a:solidFill>
                  <a:srgbClr val="273239"/>
                </a:solidFill>
                <a:effectLst/>
                <a:latin typeface="Nunito" pitchFamily="2" charset="0"/>
              </a:rPr>
              <a:t>әр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сыныптың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ресурстарының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максималды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санын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талап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етуі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мүмкін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деп</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жариялайды</a:t>
            </a:r>
            <a:r>
              <a:rPr lang="ru-RU" b="0" i="0" dirty="0">
                <a:solidFill>
                  <a:srgbClr val="273239"/>
                </a:solidFill>
                <a:effectLst/>
                <a:latin typeface="Nunito" pitchFamily="2" charset="0"/>
              </a:rPr>
              <a:t>. Ядро </a:t>
            </a:r>
            <a:r>
              <a:rPr lang="ru-RU" b="0" i="0" dirty="0" err="1">
                <a:solidFill>
                  <a:srgbClr val="273239"/>
                </a:solidFill>
                <a:effectLst/>
                <a:latin typeface="Nunito" pitchFamily="2" charset="0"/>
              </a:rPr>
              <a:t>процеске</a:t>
            </a:r>
            <a:r>
              <a:rPr lang="ru-RU" b="0" i="0" dirty="0">
                <a:solidFill>
                  <a:srgbClr val="273239"/>
                </a:solidFill>
                <a:effectLst/>
                <a:latin typeface="Nunito" pitchFamily="2" charset="0"/>
              </a:rPr>
              <a:t> осы </a:t>
            </a:r>
            <a:r>
              <a:rPr lang="ru-RU" b="0" i="0" dirty="0" err="1">
                <a:solidFill>
                  <a:srgbClr val="273239"/>
                </a:solidFill>
                <a:effectLst/>
                <a:latin typeface="Nunito" pitchFamily="2" charset="0"/>
              </a:rPr>
              <a:t>ресурстар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бірліктерін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кезең-кезеңімен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сұрауға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мүмкіндік</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береді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яғни</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жариялаған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максималды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мөлшерге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байланысты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бір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уақытта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бірнеше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ресурстар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бірлігі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және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болашақ</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бұғаттау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мүмкіндігін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тексеру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үшін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ең</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нашар</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жағдайды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талдау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әдісін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қолданады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Сұрау</a:t>
            </a:r>
            <a:r>
              <a:rPr lang="ru-RU" b="0" i="0" dirty="0">
                <a:solidFill>
                  <a:srgbClr val="273239"/>
                </a:solidFill>
                <a:effectLst/>
                <a:latin typeface="Nunito" pitchFamily="2" charset="0"/>
              </a:rPr>
              <a:t> тек </a:t>
            </a:r>
            <a:r>
              <a:rPr lang="ru-RU" b="0" i="0" dirty="0" err="1">
                <a:solidFill>
                  <a:srgbClr val="273239"/>
                </a:solidFill>
                <a:effectLst/>
                <a:latin typeface="Nunito" pitchFamily="2" charset="0"/>
              </a:rPr>
              <a:t>бұғаттау</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мүмкіндігі</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болмаған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жағдайда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ғана</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қанағаттандырылады</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әйтпесе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ол</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берілгенге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дейін</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күтуде</a:t>
            </a:r>
            <a:r>
              <a:rPr lang="ru-RU" b="0" i="0" dirty="0">
                <a:solidFill>
                  <a:srgbClr val="273239"/>
                </a:solidFill>
                <a:effectLst/>
                <a:latin typeface="Nunito" pitchFamily="2" charset="0"/>
              </a:rPr>
              <a:t> </a:t>
            </a:r>
            <a:r>
              <a:rPr lang="ru-RU" b="0" i="0" dirty="0" err="1">
                <a:solidFill>
                  <a:srgbClr val="273239"/>
                </a:solidFill>
                <a:effectLst/>
                <a:latin typeface="Nunito" pitchFamily="2" charset="0"/>
              </a:rPr>
              <a:t>қалады</a:t>
            </a:r>
            <a:r>
              <a:rPr lang="ru-RU" b="0"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3157775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8227B-D9A7-CD99-70DB-A55B2BEC23C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881060-FDB0-9DDB-9F9A-83DD7EBD98F3}"/>
              </a:ext>
            </a:extLst>
          </p:cNvPr>
          <p:cNvSpPr>
            <a:spLocks noGrp="1"/>
          </p:cNvSpPr>
          <p:nvPr>
            <p:ph idx="1"/>
          </p:nvPr>
        </p:nvSpPr>
        <p:spPr/>
        <p:txBody>
          <a:bodyPr>
            <a:normAutofit fontScale="92500" lnSpcReduction="10000"/>
          </a:bodyPr>
          <a:lstStyle/>
          <a:p>
            <a:r>
              <a:rPr lang="ru-RU" b="0" i="1" dirty="0" err="1">
                <a:solidFill>
                  <a:srgbClr val="273239"/>
                </a:solidFill>
                <a:effectLst/>
                <a:latin typeface="Nunito" pitchFamily="2" charset="0"/>
              </a:rPr>
              <a:t>Тығырықтан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аулақ</a:t>
            </a:r>
            <a:r>
              <a:rPr lang="ru-RU" b="0" i="1" dirty="0">
                <a:solidFill>
                  <a:srgbClr val="273239"/>
                </a:solidFill>
                <a:effectLst/>
                <a:latin typeface="Nunito" pitchFamily="2" charset="0"/>
              </a:rPr>
              <a:t> болу-</a:t>
            </a:r>
            <a:r>
              <a:rPr lang="ru-RU" b="0" i="1" dirty="0" err="1">
                <a:solidFill>
                  <a:srgbClr val="273239"/>
                </a:solidFill>
                <a:effectLst/>
                <a:latin typeface="Nunito" pitchFamily="2" charset="0"/>
              </a:rPr>
              <a:t>бұл</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операциялық</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жүйелерде</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тығырықтан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шығу</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үшін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қолданылатын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тағы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бір</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әдіс</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Тығырыққа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тірелу</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мүмкіндігін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болдырмауға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бағытталған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тығырықтан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сақтанудан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айырмашылығы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тығырықтан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аулақ</a:t>
            </a:r>
            <a:r>
              <a:rPr lang="ru-RU" b="0" i="1" dirty="0">
                <a:solidFill>
                  <a:srgbClr val="273239"/>
                </a:solidFill>
                <a:effectLst/>
                <a:latin typeface="Nunito" pitchFamily="2" charset="0"/>
              </a:rPr>
              <a:t> болу </a:t>
            </a:r>
            <a:r>
              <a:rPr lang="ru-RU" b="0" i="1" dirty="0" err="1">
                <a:solidFill>
                  <a:srgbClr val="273239"/>
                </a:solidFill>
                <a:effectLst/>
                <a:latin typeface="Nunito" pitchFamily="2" charset="0"/>
              </a:rPr>
              <a:t>тығырыққа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тірелуі</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мүмкін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жағдайларды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динамикалық</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түрде</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анықтауға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және</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болдырмауға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бағытталған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Бұл</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сұранысты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қанағаттандыру</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тығырыққа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тірелетінін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анықтау</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үшін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ресурстарды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бөлу</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күйін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және</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процестер</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арқылы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жасалған</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ресурстарға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сұраныстарды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талдауды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қамтиды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Егер</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ықтимал</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тығырыққа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тірелу</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анықталса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жүйе</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ресурстарға</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сұраныстарды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іріктеп</a:t>
            </a:r>
            <a:r>
              <a:rPr lang="ru-RU" b="0" i="1" dirty="0">
                <a:solidFill>
                  <a:srgbClr val="273239"/>
                </a:solidFill>
                <a:effectLst/>
                <a:latin typeface="Nunito" pitchFamily="2" charset="0"/>
              </a:rPr>
              <a:t> беру </a:t>
            </a:r>
            <a:r>
              <a:rPr lang="ru-RU" b="0" i="1" dirty="0" err="1">
                <a:solidFill>
                  <a:srgbClr val="273239"/>
                </a:solidFill>
                <a:effectLst/>
                <a:latin typeface="Nunito" pitchFamily="2" charset="0"/>
              </a:rPr>
              <a:t>немесе</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қабылдамау</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арқылы</a:t>
            </a:r>
            <a:r>
              <a:rPr lang="ru-RU" b="0" i="1" dirty="0">
                <a:solidFill>
                  <a:srgbClr val="273239"/>
                </a:solidFill>
                <a:effectLst/>
                <a:latin typeface="Nunito" pitchFamily="2" charset="0"/>
              </a:rPr>
              <a:t> оны </a:t>
            </a:r>
            <a:r>
              <a:rPr lang="ru-RU" b="0" i="1" dirty="0" err="1">
                <a:solidFill>
                  <a:srgbClr val="273239"/>
                </a:solidFill>
                <a:effectLst/>
                <a:latin typeface="Nunito" pitchFamily="2" charset="0"/>
              </a:rPr>
              <a:t>болдырмау</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туралы</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шешім</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қабылдай</a:t>
            </a:r>
            <a:r>
              <a:rPr lang="ru-RU" b="0" i="1" dirty="0">
                <a:solidFill>
                  <a:srgbClr val="273239"/>
                </a:solidFill>
                <a:effectLst/>
                <a:latin typeface="Nunito" pitchFamily="2" charset="0"/>
              </a:rPr>
              <a:t> </a:t>
            </a:r>
            <a:r>
              <a:rPr lang="ru-RU" b="0" i="1" dirty="0" err="1">
                <a:solidFill>
                  <a:srgbClr val="273239"/>
                </a:solidFill>
                <a:effectLst/>
                <a:latin typeface="Nunito" pitchFamily="2" charset="0"/>
              </a:rPr>
              <a:t>алады</a:t>
            </a:r>
            <a:r>
              <a:rPr lang="ru-RU" b="0" i="1"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1726060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5DD6A-5ED2-07B1-2EA6-40EB79C754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D79DFE5-AA85-2E80-7752-333C2CBB0E76}"/>
              </a:ext>
            </a:extLst>
          </p:cNvPr>
          <p:cNvSpPr>
            <a:spLocks noGrp="1"/>
          </p:cNvSpPr>
          <p:nvPr>
            <p:ph idx="1"/>
          </p:nvPr>
        </p:nvSpPr>
        <p:spPr/>
        <p:txBody>
          <a:bodyPr/>
          <a:lstStyle/>
          <a:p>
            <a:r>
              <a:rPr lang="ru-RU" b="1" i="0" dirty="0" err="1">
                <a:solidFill>
                  <a:srgbClr val="273239"/>
                </a:solidFill>
                <a:effectLst/>
                <a:latin typeface="Nunito" pitchFamily="2" charset="0"/>
              </a:rPr>
              <a:t>Операциялық</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жүйелердегі</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тығырықты</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анықтау</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алгоритмі</a:t>
            </a:r>
            <a:r>
              <a:rPr lang="ru-RU" b="1" i="0" dirty="0">
                <a:solidFill>
                  <a:srgbClr val="273239"/>
                </a:solidFill>
                <a:effectLst/>
                <a:latin typeface="Nunito" pitchFamily="2" charset="0"/>
              </a:rPr>
              <a:t> </a:t>
            </a:r>
            <a:r>
              <a:rPr lang="ru-RU" b="1" i="0" dirty="0" err="1">
                <a:solidFill>
                  <a:srgbClr val="273239"/>
                </a:solidFill>
                <a:effectLst/>
                <a:latin typeface="Nunito" pitchFamily="2" charset="0"/>
              </a:rPr>
              <a:t>дегеніміз</a:t>
            </a:r>
            <a:r>
              <a:rPr lang="ru-RU" b="1" i="0" dirty="0">
                <a:solidFill>
                  <a:srgbClr val="273239"/>
                </a:solidFill>
                <a:effectLst/>
                <a:latin typeface="Nunito" pitchFamily="2" charset="0"/>
              </a:rPr>
              <a:t> не? </a:t>
            </a:r>
          </a:p>
          <a:p>
            <a:pPr algn="just"/>
            <a:r>
              <a:rPr lang="ru-RU" i="0" dirty="0" err="1">
                <a:solidFill>
                  <a:srgbClr val="273239"/>
                </a:solidFill>
                <a:effectLst/>
                <a:latin typeface="Nunito" pitchFamily="2" charset="0"/>
              </a:rPr>
              <a:t>Тығырықты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анықтау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алгоритмі-операциялық</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жүйе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жүйедегі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тығырықтарды</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анықтау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үшін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қолданатын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әдіс</a:t>
            </a:r>
            <a:r>
              <a:rPr lang="ru-RU" i="0" dirty="0">
                <a:solidFill>
                  <a:srgbClr val="273239"/>
                </a:solidFill>
                <a:effectLst/>
                <a:latin typeface="Nunito" pitchFamily="2" charset="0"/>
              </a:rPr>
              <a:t>. </a:t>
            </a:r>
            <a:r>
              <a:rPr lang="ru-RU" i="0" dirty="0" err="1">
                <a:solidFill>
                  <a:srgbClr val="273239"/>
                </a:solidFill>
                <a:effectLst/>
                <a:latin typeface="Nunito" pitchFamily="2" charset="0"/>
              </a:rPr>
              <a:t>Бұл</a:t>
            </a:r>
            <a:r>
              <a:rPr lang="ru-RU" i="0" dirty="0">
                <a:solidFill>
                  <a:srgbClr val="273239"/>
                </a:solidFill>
                <a:effectLst/>
                <a:latin typeface="Nunito" pitchFamily="2" charset="0"/>
              </a:rPr>
              <a:t> алгоритм </a:t>
            </a:r>
            <a:r>
              <a:rPr lang="ru-RU" i="0" dirty="0" err="1">
                <a:solidFill>
                  <a:srgbClr val="273239"/>
                </a:solidFill>
                <a:effectLst/>
                <a:latin typeface="Nunito" pitchFamily="2" charset="0"/>
              </a:rPr>
              <a:t>қандай</a:t>
            </a:r>
            <a:r>
              <a:rPr lang="ru-RU" i="0" dirty="0">
                <a:solidFill>
                  <a:srgbClr val="273239"/>
                </a:solidFill>
                <a:effectLst/>
                <a:latin typeface="Nunito" pitchFamily="2" charset="0"/>
              </a:rPr>
              <a:t> да </a:t>
            </a:r>
            <a:r>
              <a:rPr lang="ru-RU" i="0" dirty="0" err="1">
                <a:solidFill>
                  <a:srgbClr val="273239"/>
                </a:solidFill>
                <a:effectLst/>
                <a:latin typeface="Nunito" pitchFamily="2" charset="0"/>
              </a:rPr>
              <a:t>бір</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тығырыққа</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тірелгенін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анықтау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үшін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процестер</a:t>
            </a:r>
            <a:r>
              <a:rPr lang="ru-RU" i="0" dirty="0">
                <a:solidFill>
                  <a:srgbClr val="273239"/>
                </a:solidFill>
                <a:effectLst/>
                <a:latin typeface="Nunito" pitchFamily="2" charset="0"/>
              </a:rPr>
              <a:t> мен </a:t>
            </a:r>
            <a:r>
              <a:rPr lang="ru-RU" i="0" dirty="0" err="1">
                <a:solidFill>
                  <a:srgbClr val="273239"/>
                </a:solidFill>
                <a:effectLst/>
                <a:latin typeface="Nunito" pitchFamily="2" charset="0"/>
              </a:rPr>
              <a:t>ресурстардың</a:t>
            </a:r>
            <a:r>
              <a:rPr lang="ru-RU" i="0" dirty="0">
                <a:solidFill>
                  <a:srgbClr val="273239"/>
                </a:solidFill>
                <a:effectLst/>
                <a:latin typeface="Nunito" pitchFamily="2" charset="0"/>
              </a:rPr>
              <a:t> </a:t>
            </a:r>
            <a:r>
              <a:rPr lang="ru-RU" i="0" dirty="0" err="1">
                <a:solidFill>
                  <a:srgbClr val="273239"/>
                </a:solidFill>
                <a:effectLst/>
                <a:latin typeface="Nunito" pitchFamily="2" charset="0"/>
              </a:rPr>
              <a:t>күйін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тексереді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және</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тығырықтан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шығу</a:t>
            </a:r>
            <a:r>
              <a:rPr lang="ru-RU" i="0" dirty="0">
                <a:solidFill>
                  <a:srgbClr val="273239"/>
                </a:solidFill>
                <a:effectLst/>
                <a:latin typeface="Nunito" pitchFamily="2" charset="0"/>
              </a:rPr>
              <a:t> </a:t>
            </a:r>
            <a:r>
              <a:rPr lang="ru-RU" i="0" dirty="0" err="1">
                <a:solidFill>
                  <a:srgbClr val="273239"/>
                </a:solidFill>
                <a:effectLst/>
                <a:latin typeface="Nunito" pitchFamily="2" charset="0"/>
              </a:rPr>
              <a:t>үшін</a:t>
            </a:r>
            <a:r>
              <a:rPr lang="ru-RU" i="0" dirty="0">
                <a:solidFill>
                  <a:srgbClr val="273239"/>
                </a:solidFill>
                <a:effectLst/>
                <a:latin typeface="Nunito" pitchFamily="2" charset="0"/>
              </a:rPr>
              <a:t> </a:t>
            </a:r>
            <a:r>
              <a:rPr lang="ru-RU" i="0" dirty="0" err="1">
                <a:solidFill>
                  <a:srgbClr val="273239"/>
                </a:solidFill>
                <a:effectLst/>
                <a:latin typeface="Nunito" pitchFamily="2" charset="0"/>
              </a:rPr>
              <a:t>тиісті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әрекеттерді</a:t>
            </a:r>
            <a:r>
              <a:rPr lang="ru-RU" i="0" dirty="0">
                <a:solidFill>
                  <a:srgbClr val="273239"/>
                </a:solidFill>
                <a:effectLst/>
                <a:latin typeface="Nunito" pitchFamily="2" charset="0"/>
              </a:rPr>
              <a:t> </a:t>
            </a:r>
            <a:r>
              <a:rPr lang="ru-RU" i="0" dirty="0" err="1">
                <a:solidFill>
                  <a:srgbClr val="273239"/>
                </a:solidFill>
                <a:effectLst/>
                <a:latin typeface="Nunito" pitchFamily="2" charset="0"/>
              </a:rPr>
              <a:t>жасайды</a:t>
            </a:r>
            <a:r>
              <a:rPr lang="ru-RU" i="0" dirty="0">
                <a:solidFill>
                  <a:srgbClr val="273239"/>
                </a:solidFill>
                <a:effectLst/>
                <a:latin typeface="Nunito" pitchFamily="2" charset="0"/>
              </a:rPr>
              <a:t>.</a:t>
            </a:r>
            <a:endParaRPr lang="en-US" dirty="0"/>
          </a:p>
        </p:txBody>
      </p:sp>
    </p:spTree>
    <p:extLst>
      <p:ext uri="{BB962C8B-B14F-4D97-AF65-F5344CB8AC3E}">
        <p14:creationId xmlns:p14="http://schemas.microsoft.com/office/powerpoint/2010/main" val="3769321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315</TotalTime>
  <Words>2257</Words>
  <Application>Microsoft Office PowerPoint</Application>
  <PresentationFormat>Widescreen</PresentationFormat>
  <Paragraphs>96</Paragraphs>
  <Slides>27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Aptos</vt:lpstr>
      <vt:lpstr>Aptos Display</vt:lpstr>
      <vt:lpstr>Arial</vt:lpstr>
      <vt:lpstr>Calibri</vt:lpstr>
      <vt:lpstr>Nunito</vt:lpstr>
      <vt:lpstr>Times New Roman</vt:lpstr>
      <vt:lpstr>Office Theme</vt:lpstr>
      <vt:lpstr>Дәріс 7</vt:lpstr>
      <vt:lpstr>Кіріспе</vt:lpstr>
      <vt:lpstr>Тығырықтан шығу сипаттамалары</vt:lpstr>
      <vt:lpstr>Тығырықтың алдын алу</vt:lpstr>
      <vt:lpstr>Тығырықтың алдын алу</vt:lpstr>
      <vt:lpstr>PowerPoint Presentation</vt:lpstr>
      <vt:lpstr>Тығырықты болдырмау</vt:lpstr>
      <vt:lpstr>PowerPoint Presentation</vt:lpstr>
      <vt:lpstr>PowerPoint Presentation</vt:lpstr>
      <vt:lpstr>PowerPoint Presentation</vt:lpstr>
      <vt:lpstr>PowerPoint Presentation</vt:lpstr>
      <vt:lpstr>PowerPoint Presentation</vt:lpstr>
      <vt:lpstr>PowerPoint Presentation</vt:lpstr>
      <vt:lpstr>Ресурстарды бөлу графигі</vt:lpstr>
      <vt:lpstr>Banker’s Algorithm</vt:lpstr>
      <vt:lpstr>PowerPoint Presentation</vt:lpstr>
      <vt:lpstr>PowerPoint Presentation</vt:lpstr>
      <vt:lpstr>PowerPoint Presentation</vt:lpstr>
      <vt:lpstr>PowerPoint Presentation</vt:lpstr>
      <vt:lpstr>Операциялық Жүйелердегі Тығырықты Анықтау Алгоритмдерінің артықшылықтары:</vt:lpstr>
      <vt:lpstr>Операциялық Жүйелердегі Тығырықты Анықтау Алгоритмдерінің кемшіліктері:</vt:lpstr>
      <vt:lpstr>PowerPoint Presentation</vt:lpstr>
      <vt:lpstr>PowerPoint Presentation</vt:lpstr>
      <vt:lpstr>PowerPoint Presentation</vt:lpstr>
      <vt:lpstr> Жүйе қауіпсіз күйде ме? Егер Иә болса, онда қауіпсіз реттілік қандай? Берілген жүйеде Қауіпсіздік алгоритмін қолдану </vt:lpstr>
      <vt:lpstr>Егер P1 процесі а типті ресурстардың бір қосымша данасын және с типті ресурстардың екі данасын сұраса не болады?</vt:lpstr>
      <vt:lpstr>Біз бұл жаңа жүйе күйінің қауіпсіз екенін анықтауымыз керек. Ол үшін біз жоғарыда аталған деректер құрылымында Қауіпсіздік алгоритмін қайтадан орындаймыз.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7</dc:title>
  <dc:creator>Aidana Karibayeva</dc:creator>
  <cp:lastModifiedBy>Aidana Karibayeva</cp:lastModifiedBy>
  <cp:revision>1</cp:revision>
  <dcterms:created xsi:type="dcterms:W3CDTF">2024-03-03T16:15:46Z</dcterms:created>
  <dcterms:modified xsi:type="dcterms:W3CDTF">2024-03-06T07:34:15Z</dcterms:modified>
</cp:coreProperties>
</file>